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70" r:id="rId3"/>
    <p:sldId id="397" r:id="rId4"/>
    <p:sldId id="391" r:id="rId5"/>
    <p:sldId id="372" r:id="rId6"/>
    <p:sldId id="427" r:id="rId7"/>
    <p:sldId id="374" r:id="rId8"/>
    <p:sldId id="399" r:id="rId9"/>
    <p:sldId id="376" r:id="rId10"/>
    <p:sldId id="422" r:id="rId11"/>
    <p:sldId id="431" r:id="rId12"/>
    <p:sldId id="432" r:id="rId13"/>
    <p:sldId id="433" r:id="rId14"/>
    <p:sldId id="400" r:id="rId15"/>
    <p:sldId id="424" r:id="rId16"/>
    <p:sldId id="402" r:id="rId17"/>
    <p:sldId id="383" r:id="rId18"/>
    <p:sldId id="428" r:id="rId19"/>
    <p:sldId id="386" r:id="rId20"/>
    <p:sldId id="384" r:id="rId21"/>
    <p:sldId id="392" r:id="rId22"/>
    <p:sldId id="486" r:id="rId23"/>
    <p:sldId id="487" r:id="rId24"/>
    <p:sldId id="488" r:id="rId25"/>
    <p:sldId id="404" r:id="rId26"/>
    <p:sldId id="426" r:id="rId27"/>
    <p:sldId id="385" r:id="rId28"/>
    <p:sldId id="491" r:id="rId29"/>
    <p:sldId id="403" r:id="rId30"/>
    <p:sldId id="389" r:id="rId31"/>
    <p:sldId id="39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AC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5040828886974E-2"/>
          <c:y val="3.2022585476840171E-2"/>
          <c:w val="0.97049841003958293"/>
          <c:h val="0.77466941635903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Gas Consumption (MMSCMD)</c:v>
                </c:pt>
              </c:strCache>
            </c:strRef>
          </c:tx>
          <c:spPr>
            <a:solidFill>
              <a:srgbClr val="FD98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Sheet1!$A$5:$A$14</c:f>
              <c:strCache>
                <c:ptCount val="10"/>
                <c:pt idx="0">
                  <c:v>FY12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21E</c:v>
                </c:pt>
              </c:strCache>
            </c:strRef>
          </c:cat>
          <c:val>
            <c:numRef>
              <c:f>Sheet1!$B$5:$B$14</c:f>
              <c:numCache>
                <c:formatCode>General</c:formatCode>
                <c:ptCount val="10"/>
                <c:pt idx="0">
                  <c:v>176.1</c:v>
                </c:pt>
                <c:pt idx="1">
                  <c:v>157.19999999999999</c:v>
                </c:pt>
                <c:pt idx="2">
                  <c:v>143.5</c:v>
                </c:pt>
                <c:pt idx="3">
                  <c:v>140.5</c:v>
                </c:pt>
                <c:pt idx="4">
                  <c:v>143.5</c:v>
                </c:pt>
                <c:pt idx="5">
                  <c:v>152.6</c:v>
                </c:pt>
                <c:pt idx="6">
                  <c:v>162.1</c:v>
                </c:pt>
                <c:pt idx="7">
                  <c:v>166.6</c:v>
                </c:pt>
                <c:pt idx="8">
                  <c:v>175.3</c:v>
                </c:pt>
                <c:pt idx="9">
                  <c:v>166.1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42-4373-A51B-DD8929034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901560"/>
        <c:axId val="496753192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Energy Mix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16B-45FE-A176-3C62E5C1B1B7}"/>
              </c:ext>
            </c:extLst>
          </c:dPt>
          <c:dPt>
            <c:idx val="9"/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5F-4E48-8FBF-FDC8E97D91AD}"/>
              </c:ext>
            </c:extLst>
          </c:dPt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5F-4E48-8FBF-FDC8E97D91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Sheet1!$A$5:$A$14</c:f>
              <c:strCache>
                <c:ptCount val="10"/>
                <c:pt idx="0">
                  <c:v>FY12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21E</c:v>
                </c:pt>
              </c:strCache>
            </c:strRef>
          </c:cat>
          <c:val>
            <c:numRef>
              <c:f>Sheet1!$C$5:$C$14</c:f>
              <c:numCache>
                <c:formatCode>0.00%</c:formatCode>
                <c:ptCount val="10"/>
                <c:pt idx="0">
                  <c:v>0.10299999999999999</c:v>
                </c:pt>
                <c:pt idx="1">
                  <c:v>8.5999999999999993E-2</c:v>
                </c:pt>
                <c:pt idx="2">
                  <c:v>7.6999999999999999E-2</c:v>
                </c:pt>
                <c:pt idx="3">
                  <c:v>7.0999999999999994E-2</c:v>
                </c:pt>
                <c:pt idx="4">
                  <c:v>7.0999999999999994E-2</c:v>
                </c:pt>
                <c:pt idx="5">
                  <c:v>7.2999999999999995E-2</c:v>
                </c:pt>
                <c:pt idx="6">
                  <c:v>7.3999999999999996E-2</c:v>
                </c:pt>
                <c:pt idx="7">
                  <c:v>7.1999999999999995E-2</c:v>
                </c:pt>
                <c:pt idx="8">
                  <c:v>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542-4373-A51B-DD8929034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753976"/>
        <c:axId val="496753584"/>
      </c:lineChart>
      <c:catAx>
        <c:axId val="49590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753192"/>
        <c:crossesAt val="0"/>
        <c:auto val="1"/>
        <c:lblAlgn val="ctr"/>
        <c:lblOffset val="100"/>
        <c:noMultiLvlLbl val="0"/>
      </c:catAx>
      <c:valAx>
        <c:axId val="496753192"/>
        <c:scaling>
          <c:orientation val="minMax"/>
          <c:max val="4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901560"/>
        <c:crosses val="autoZero"/>
        <c:crossBetween val="between"/>
      </c:valAx>
      <c:valAx>
        <c:axId val="496753584"/>
        <c:scaling>
          <c:orientation val="minMax"/>
          <c:max val="0.12000000000000002"/>
          <c:min val="0"/>
        </c:scaling>
        <c:delete val="0"/>
        <c:axPos val="r"/>
        <c:numFmt formatCode="0.0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753976"/>
        <c:crosses val="max"/>
        <c:crossBetween val="between"/>
      </c:valAx>
      <c:catAx>
        <c:axId val="496753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675358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5830856890309"/>
          <c:y val="9.9363939565146081E-2"/>
          <c:w val="0.56294970312444603"/>
          <c:h val="0.78706913609818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Demand (mmscmd)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4D-492B-9EBC-00539CC5636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4D-492B-9EBC-00539CC563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India</c:v>
                </c:pt>
                <c:pt idx="1">
                  <c:v>World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7.5999999999999998E-2</c:v>
                </c:pt>
                <c:pt idx="1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4D-492B-9EBC-00539CC56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754760"/>
        <c:axId val="496755152"/>
      </c:barChart>
      <c:catAx>
        <c:axId val="49675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755152"/>
        <c:crosses val="autoZero"/>
        <c:auto val="1"/>
        <c:lblAlgn val="ctr"/>
        <c:lblOffset val="100"/>
        <c:noMultiLvlLbl val="0"/>
      </c:catAx>
      <c:valAx>
        <c:axId val="4967551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49675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effectLst/>
              </a:rPr>
              <a:t>sector wise consumption </a:t>
            </a:r>
            <a:endParaRPr lang="en-IN" sz="1100" b="1" dirty="0">
              <a:effectLst/>
            </a:endParaRPr>
          </a:p>
          <a:p>
            <a:pPr>
              <a:defRPr sz="1100"/>
            </a:pPr>
            <a:r>
              <a:rPr lang="en-US" sz="1100" b="1" dirty="0">
                <a:effectLst/>
              </a:rPr>
              <a:t>April - August 2021 </a:t>
            </a:r>
            <a:endParaRPr lang="en-US" sz="1100" b="1" dirty="0"/>
          </a:p>
        </c:rich>
      </c:tx>
      <c:layout>
        <c:manualLayout>
          <c:xMode val="edge"/>
          <c:yMode val="edge"/>
          <c:x val="0.29539983019901533"/>
          <c:y val="0.85631499219055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66853922105696E-2"/>
          <c:y val="0.14087809138505297"/>
          <c:w val="0.810662921557886"/>
          <c:h val="0.629427850007149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1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3AF-4978-84F9-FF50EA6B90A8}"/>
              </c:ext>
            </c:extLst>
          </c:dPt>
          <c:dPt>
            <c:idx val="1"/>
            <c:bubble3D val="0"/>
            <c:spPr>
              <a:solidFill>
                <a:srgbClr val="EA7C3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3AF-4978-84F9-FF50EA6B90A8}"/>
              </c:ext>
            </c:extLst>
          </c:dPt>
          <c:dPt>
            <c:idx val="2"/>
            <c:bubble3D val="0"/>
            <c:spPr>
              <a:solidFill>
                <a:srgbClr val="A3A3A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3AF-4978-84F9-FF50EA6B90A8}"/>
              </c:ext>
            </c:extLst>
          </c:dPt>
          <c:dPt>
            <c:idx val="3"/>
            <c:bubble3D val="0"/>
            <c:spPr>
              <a:solidFill>
                <a:srgbClr val="FA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3AF-4978-84F9-FF50EA6B90A8}"/>
              </c:ext>
            </c:extLst>
          </c:dPt>
          <c:dPt>
            <c:idx val="4"/>
            <c:bubble3D val="0"/>
            <c:spPr>
              <a:solidFill>
                <a:srgbClr val="5C97D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3AF-4978-84F9-FF50EA6B90A8}"/>
              </c:ext>
            </c:extLst>
          </c:dPt>
          <c:dPt>
            <c:idx val="5"/>
            <c:bubble3D val="0"/>
            <c:spPr>
              <a:solidFill>
                <a:srgbClr val="6EAA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3AF-4978-84F9-FF50EA6B90A8}"/>
              </c:ext>
            </c:extLst>
          </c:dPt>
          <c:dLbls>
            <c:dLbl>
              <c:idx val="0"/>
              <c:layout>
                <c:manualLayout>
                  <c:x val="-1.2436152588487478E-16"/>
                  <c:y val="-3.98969172563067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BAAB35-1BC3-465C-AF09-3FF5279697C6}" type="CATEGORYNAME">
                      <a:rPr lang="en-US">
                        <a:solidFill>
                          <a:srgbClr val="406EBD"/>
                        </a:solidFill>
                      </a:rPr>
                      <a:pPr>
                        <a:defRPr sz="1000"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406EBD"/>
                        </a:solidFill>
                      </a:rPr>
                      <a:t>
</a:t>
                    </a:r>
                    <a:fld id="{A724EB53-A75F-43A4-99FB-745F0EEA0A5C}" type="PERCENTAGE">
                      <a:rPr lang="en-US" baseline="0">
                        <a:solidFill>
                          <a:srgbClr val="406EBD"/>
                        </a:solidFill>
                      </a:rPr>
                      <a:pPr>
                        <a:defRPr sz="1000"/>
                      </a:pPr>
                      <a:t>[PERCENTAGE]</a:t>
                    </a:fld>
                    <a:endParaRPr lang="en-US" baseline="0" dirty="0">
                      <a:solidFill>
                        <a:srgbClr val="406EBD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AF-4978-84F9-FF50EA6B90A8}"/>
                </c:ext>
              </c:extLst>
            </c:dLbl>
            <c:dLbl>
              <c:idx val="1"/>
              <c:layout>
                <c:manualLayout>
                  <c:x val="1.3566868638527343E-2"/>
                  <c:y val="4.4329908062562297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44BB73-9212-4314-A9BC-6193E71825C6}" type="CATEGORYNAME">
                      <a:rPr lang="en-US">
                        <a:solidFill>
                          <a:srgbClr val="E77A30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E77A30"/>
                        </a:solidFill>
                      </a:rPr>
                      <a:t>
</a:t>
                    </a:r>
                    <a:fld id="{38D8C5F4-C313-443E-8A19-4591794395BD}" type="PERCENTAGE">
                      <a:rPr lang="en-US" baseline="0">
                        <a:solidFill>
                          <a:srgbClr val="E77A30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E77A3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AF-4978-84F9-FF50EA6B90A8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A9728A-CF69-4AC3-85D1-22A1C4CE4913}" type="CATEGORYNAME">
                      <a:rPr lang="en-US">
                        <a:solidFill>
                          <a:srgbClr val="7D7D7D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7D7D7D"/>
                        </a:solidFill>
                      </a:rPr>
                      <a:t>
</a:t>
                    </a:r>
                    <a:fld id="{5BCDCB14-779D-4C4A-900A-B2C31E7B55B0}" type="PERCENTAGE">
                      <a:rPr lang="en-US" baseline="0">
                        <a:solidFill>
                          <a:srgbClr val="7D7D7D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7D7D7D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AF-4978-84F9-FF50EA6B90A8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D93A96-205D-4BFA-B5C1-2F20798EFFAC}" type="CATEGORYNAME">
                      <a:rPr lang="en-US">
                        <a:solidFill>
                          <a:srgbClr val="D5A100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D5A100"/>
                        </a:solidFill>
                      </a:rPr>
                      <a:t>
</a:t>
                    </a:r>
                    <a:fld id="{D86255ED-C1CA-46D9-ADAE-A94FCCEF3EC6}" type="PERCENTAGE">
                      <a:rPr lang="en-US" baseline="0">
                        <a:solidFill>
                          <a:srgbClr val="D5A100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D5A1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AF-4978-84F9-FF50EA6B90A8}"/>
                </c:ext>
              </c:extLst>
            </c:dLbl>
            <c:dLbl>
              <c:idx val="4"/>
              <c:layout>
                <c:manualLayout>
                  <c:x val="3.6077289259580356E-2"/>
                  <c:y val="-4.827941388311421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16CCBD-15E6-4140-A4F7-DD732778850C}" type="CATEGORYNAME">
                      <a:rPr lang="en-US">
                        <a:solidFill>
                          <a:srgbClr val="5A95D5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5A95D5"/>
                        </a:solidFill>
                      </a:rPr>
                      <a:t>
</a:t>
                    </a:r>
                    <a:fld id="{041CCD7A-CFB7-4508-BCE5-96BACDE07611}" type="PERCENTAGE">
                      <a:rPr lang="en-US" baseline="0">
                        <a:solidFill>
                          <a:srgbClr val="5A95D5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5A95D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59408376894628"/>
                      <c:h val="0.172653249414842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3AF-4978-84F9-FF50EA6B90A8}"/>
                </c:ext>
              </c:extLst>
            </c:dLbl>
            <c:dLbl>
              <c:idx val="5"/>
              <c:layout>
                <c:manualLayout>
                  <c:x val="0.10173829897409342"/>
                  <c:y val="-6.338427841740365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433888-5C9E-4725-AE4D-5E3C6BDFB8A8}" type="CATEGORYNAME">
                      <a:rPr lang="en-US">
                        <a:solidFill>
                          <a:srgbClr val="6CA744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6CA744"/>
                        </a:solidFill>
                      </a:rPr>
                      <a:t>
</a:t>
                    </a:r>
                    <a:fld id="{AC422288-B7C4-4B10-9043-DD6260F3664A}" type="PERCENTAGE">
                      <a:rPr lang="en-US" baseline="0">
                        <a:solidFill>
                          <a:srgbClr val="6CA744"/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6CA74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3AF-4978-84F9-FF50EA6B90A8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Fertilizer</c:v>
                </c:pt>
                <c:pt idx="1">
                  <c:v>Power</c:v>
                </c:pt>
                <c:pt idx="2">
                  <c:v>CGD</c:v>
                </c:pt>
                <c:pt idx="3">
                  <c:v>Refinery</c:v>
                </c:pt>
                <c:pt idx="4">
                  <c:v>Petrochemical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0.17</c:v>
                </c:pt>
                <c:pt idx="2">
                  <c:v>0.18</c:v>
                </c:pt>
                <c:pt idx="3">
                  <c:v>0.11</c:v>
                </c:pt>
                <c:pt idx="4">
                  <c:v>0.04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AF-4978-84F9-FF50EA6B90A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8630924856996E-2"/>
          <c:y val="4.7318574589756086E-2"/>
          <c:w val="0.89442675076504241"/>
          <c:h val="0.726775708262866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 Gas Consumption</c:v>
                </c:pt>
              </c:strCache>
            </c:strRef>
          </c:tx>
          <c:spPr>
            <a:solidFill>
              <a:srgbClr val="406EBD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Fertilizer</c:v>
                </c:pt>
                <c:pt idx="1">
                  <c:v>Power</c:v>
                </c:pt>
                <c:pt idx="2">
                  <c:v>CGD</c:v>
                </c:pt>
                <c:pt idx="3">
                  <c:v>Refinery</c:v>
                </c:pt>
                <c:pt idx="4">
                  <c:v>Petrochemical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6554</c:v>
                </c:pt>
                <c:pt idx="1">
                  <c:v>7272</c:v>
                </c:pt>
                <c:pt idx="2">
                  <c:v>4774</c:v>
                </c:pt>
                <c:pt idx="3">
                  <c:v>1775</c:v>
                </c:pt>
                <c:pt idx="4">
                  <c:v>412</c:v>
                </c:pt>
                <c:pt idx="5">
                  <c:v>3696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6-4842-A576-C2F727321A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R-LNG Consumption</c:v>
                </c:pt>
              </c:strCache>
            </c:strRef>
          </c:tx>
          <c:spPr>
            <a:solidFill>
              <a:srgbClr val="6CA744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Fertilizer</c:v>
                </c:pt>
                <c:pt idx="1">
                  <c:v>Power</c:v>
                </c:pt>
                <c:pt idx="2">
                  <c:v>CGD</c:v>
                </c:pt>
                <c:pt idx="3">
                  <c:v>Refinery</c:v>
                </c:pt>
                <c:pt idx="4">
                  <c:v>Petrochemical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11227</c:v>
                </c:pt>
                <c:pt idx="1">
                  <c:v>3564</c:v>
                </c:pt>
                <c:pt idx="2">
                  <c:v>4456</c:v>
                </c:pt>
                <c:pt idx="3">
                  <c:v>6136</c:v>
                </c:pt>
                <c:pt idx="4">
                  <c:v>2660</c:v>
                </c:pt>
                <c:pt idx="5">
                  <c:v>3590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6-4842-A576-C2F727321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579384800"/>
        <c:axId val="579386112"/>
      </c:barChart>
      <c:catAx>
        <c:axId val="5793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386112"/>
        <c:crosses val="autoZero"/>
        <c:auto val="1"/>
        <c:lblAlgn val="ctr"/>
        <c:lblOffset val="100"/>
        <c:noMultiLvlLbl val="0"/>
      </c:catAx>
      <c:valAx>
        <c:axId val="57938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938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241057187241861E-2"/>
          <c:y val="0.86895362949048005"/>
          <c:w val="0.81223922316376829"/>
          <c:h val="8.8029484518832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14840284702404E-2"/>
          <c:y val="0.17695071500057116"/>
          <c:w val="0.87537040539146582"/>
          <c:h val="0.69904480197805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Area of India</c:v>
                </c:pt>
              </c:strCache>
            </c:strRef>
          </c:tx>
          <c:spPr>
            <a:solidFill>
              <a:srgbClr val="3F8A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Pre-PNGRB (2009 Onwards)</c:v>
                </c:pt>
                <c:pt idx="1">
                  <c:v>Round 1 (Oct'08)</c:v>
                </c:pt>
                <c:pt idx="2">
                  <c:v>Round 2 (Feb'09)</c:v>
                </c:pt>
                <c:pt idx="3">
                  <c:v>Round 3 (Jul'10)</c:v>
                </c:pt>
                <c:pt idx="4">
                  <c:v>Round 4 (Sep'13)</c:v>
                </c:pt>
                <c:pt idx="5">
                  <c:v>Round 5 (Jan'15)</c:v>
                </c:pt>
                <c:pt idx="6">
                  <c:v>Round 6 (Oct'15)</c:v>
                </c:pt>
                <c:pt idx="7">
                  <c:v>Round 7 (Jun'16)</c:v>
                </c:pt>
                <c:pt idx="8">
                  <c:v>Round 8 (Nov'16)</c:v>
                </c:pt>
                <c:pt idx="9">
                  <c:v>Sec 42 (Mar'18)</c:v>
                </c:pt>
                <c:pt idx="10">
                  <c:v>Round 9 (Apr'18)</c:v>
                </c:pt>
                <c:pt idx="11">
                  <c:v>Round 10 (Nov'18)</c:v>
                </c:pt>
                <c:pt idx="12">
                  <c:v>Round 11 (Sep'21)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11</c:v>
                </c:pt>
                <c:pt idx="10">
                  <c:v>35</c:v>
                </c:pt>
                <c:pt idx="11">
                  <c:v>53</c:v>
                </c:pt>
                <c:pt idx="1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2-4DDA-88FB-FACB9FBB26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Population of India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Pre-PNGRB (2009 Onwards)</c:v>
                </c:pt>
                <c:pt idx="1">
                  <c:v>Round 1 (Oct'08)</c:v>
                </c:pt>
                <c:pt idx="2">
                  <c:v>Round 2 (Feb'09)</c:v>
                </c:pt>
                <c:pt idx="3">
                  <c:v>Round 3 (Jul'10)</c:v>
                </c:pt>
                <c:pt idx="4">
                  <c:v>Round 4 (Sep'13)</c:v>
                </c:pt>
                <c:pt idx="5">
                  <c:v>Round 5 (Jan'15)</c:v>
                </c:pt>
                <c:pt idx="6">
                  <c:v>Round 6 (Oct'15)</c:v>
                </c:pt>
                <c:pt idx="7">
                  <c:v>Round 7 (Jun'16)</c:v>
                </c:pt>
                <c:pt idx="8">
                  <c:v>Round 8 (Nov'16)</c:v>
                </c:pt>
                <c:pt idx="9">
                  <c:v>Sec 42 (Mar'18)</c:v>
                </c:pt>
                <c:pt idx="10">
                  <c:v>Round 9 (Apr'18)</c:v>
                </c:pt>
                <c:pt idx="11">
                  <c:v>Round 10 (Nov'18)</c:v>
                </c:pt>
                <c:pt idx="12">
                  <c:v>Round 11 (Sep'21)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20</c:v>
                </c:pt>
                <c:pt idx="10">
                  <c:v>46</c:v>
                </c:pt>
                <c:pt idx="11">
                  <c:v>70</c:v>
                </c:pt>
                <c:pt idx="1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2-4DDA-88FB-FACB9FBB2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413212208"/>
        <c:axId val="41321188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Geographical Areas (GAs)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sx="1000" sy="1000" algn="ctr" rotWithShape="0">
                <a:srgbClr val="000000"/>
              </a:outerShdw>
            </a:effectLst>
          </c:spPr>
          <c:marker>
            <c:symbol val="none"/>
          </c:marker>
          <c:dLbls>
            <c:dLbl>
              <c:idx val="12"/>
              <c:layout>
                <c:manualLayout>
                  <c:x val="-7.7153940128944817E-2"/>
                  <c:y val="7.71533276025876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62-4DDA-88FB-FACB9FBB2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144000" tIns="19050" rIns="1800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Pre-PNGRB (2009 Onwards)</c:v>
                </c:pt>
                <c:pt idx="1">
                  <c:v>Round 1 (Oct'08)</c:v>
                </c:pt>
                <c:pt idx="2">
                  <c:v>Round 2 (Feb'09)</c:v>
                </c:pt>
                <c:pt idx="3">
                  <c:v>Round 3 (Jul'10)</c:v>
                </c:pt>
                <c:pt idx="4">
                  <c:v>Round 4 (Sep'13)</c:v>
                </c:pt>
                <c:pt idx="5">
                  <c:v>Round 5 (Jan'15)</c:v>
                </c:pt>
                <c:pt idx="6">
                  <c:v>Round 6 (Oct'15)</c:v>
                </c:pt>
                <c:pt idx="7">
                  <c:v>Round 7 (Jun'16)</c:v>
                </c:pt>
                <c:pt idx="8">
                  <c:v>Round 8 (Nov'16)</c:v>
                </c:pt>
                <c:pt idx="9">
                  <c:v>Sec 42 (Mar'18)</c:v>
                </c:pt>
                <c:pt idx="10">
                  <c:v>Round 9 (Apr'18)</c:v>
                </c:pt>
                <c:pt idx="11">
                  <c:v>Round 10 (Nov'18)</c:v>
                </c:pt>
                <c:pt idx="12">
                  <c:v>Round 11 (Sep'21)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30</c:v>
                </c:pt>
                <c:pt idx="1">
                  <c:v>36</c:v>
                </c:pt>
                <c:pt idx="2">
                  <c:v>39</c:v>
                </c:pt>
                <c:pt idx="3">
                  <c:v>45</c:v>
                </c:pt>
                <c:pt idx="4">
                  <c:v>54</c:v>
                </c:pt>
                <c:pt idx="5">
                  <c:v>62</c:v>
                </c:pt>
                <c:pt idx="6">
                  <c:v>79</c:v>
                </c:pt>
                <c:pt idx="7">
                  <c:v>80</c:v>
                </c:pt>
                <c:pt idx="8">
                  <c:v>86</c:v>
                </c:pt>
                <c:pt idx="9">
                  <c:v>92</c:v>
                </c:pt>
                <c:pt idx="10">
                  <c:v>178</c:v>
                </c:pt>
                <c:pt idx="11">
                  <c:v>228</c:v>
                </c:pt>
                <c:pt idx="12">
                  <c:v>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62-4DDA-88FB-FACB9FBB26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3116984"/>
        <c:axId val="423116656"/>
      </c:lineChart>
      <c:catAx>
        <c:axId val="4132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11880"/>
        <c:crosses val="autoZero"/>
        <c:auto val="1"/>
        <c:lblAlgn val="ctr"/>
        <c:lblOffset val="100"/>
        <c:noMultiLvlLbl val="0"/>
      </c:catAx>
      <c:valAx>
        <c:axId val="41321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CUMULATIVE  % OF AREA  and POPULATION OF INDIA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12208"/>
        <c:crosses val="autoZero"/>
        <c:crossBetween val="between"/>
      </c:valAx>
      <c:valAx>
        <c:axId val="423116656"/>
        <c:scaling>
          <c:orientation val="minMax"/>
          <c:max val="3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>
                    <a:solidFill>
                      <a:schemeClr val="accent6">
                        <a:lumMod val="75000"/>
                      </a:schemeClr>
                    </a:solidFill>
                  </a:rPr>
                  <a:t>CUMULATIVE GEOGRAPHICAL AREAS (GAs)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16984"/>
        <c:crosses val="max"/>
        <c:crossBetween val="between"/>
      </c:valAx>
      <c:catAx>
        <c:axId val="423116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3116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02779536476393"/>
          <c:y val="1.9225263538886123E-2"/>
          <c:w val="0.31692596250554989"/>
          <c:h val="0.12999359436555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26973779516212E-2"/>
          <c:y val="0.15216902507411748"/>
          <c:w val="0.57636364116319305"/>
          <c:h val="0.7662516187217306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Weightage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2C2-401E-9A6C-A6044E4F4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2C2-401E-9A6C-A6044E4F46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2C2-401E-9A6C-A6044E4F46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2C2-401E-9A6C-A6044E4F46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2C2-401E-9A6C-A6044E4F46DF}"/>
              </c:ext>
            </c:extLst>
          </c:dPt>
          <c:dLbls>
            <c:dLbl>
              <c:idx val="1"/>
              <c:layout>
                <c:manualLayout>
                  <c:x val="2.4276654460373356E-2"/>
                  <c:y val="-5.3580992174048138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2-401E-9A6C-A6044E4F46DF}"/>
                </c:ext>
              </c:extLst>
            </c:dLbl>
            <c:dLbl>
              <c:idx val="2"/>
              <c:layout>
                <c:manualLayout>
                  <c:x val="4.508521542640756E-2"/>
                  <c:y val="2.8366407621554981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C2-401E-9A6C-A6044E4F46DF}"/>
                </c:ext>
              </c:extLst>
            </c:dLbl>
            <c:dLbl>
              <c:idx val="3"/>
              <c:layout>
                <c:manualLayout>
                  <c:x val="2.3120623295593605E-2"/>
                  <c:y val="9.7706515140911304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C2-401E-9A6C-A6044E4F46DF}"/>
                </c:ext>
              </c:extLst>
            </c:dLbl>
            <c:dLbl>
              <c:idx val="4"/>
              <c:layout>
                <c:manualLayout>
                  <c:x val="-1.0404280483017149E-2"/>
                  <c:y val="0.12292109969340455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C2-401E-9A6C-A6044E4F46D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Highness of Domestic PNG Connections </c:v>
                </c:pt>
                <c:pt idx="1">
                  <c:v>Highness of CNG Stations</c:v>
                </c:pt>
                <c:pt idx="2">
                  <c:v>Lowness of Transportation rate for CGD (1st Year)</c:v>
                </c:pt>
                <c:pt idx="3">
                  <c:v>Lowness of Transportation rate for CNG (1st Year)</c:v>
                </c:pt>
                <c:pt idx="4">
                  <c:v>Highness of Inch-km Steel Pipeline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D-4FE0-A3A2-E31693AD08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13129765044463"/>
          <c:y val="6.82607032415328E-2"/>
          <c:w val="0.46911052868582132"/>
          <c:h val="0.8773256752774617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Cambria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26973779516212E-2"/>
          <c:y val="0.15216902507411748"/>
          <c:w val="0.57636364116319305"/>
          <c:h val="0.7662516187217306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Weightage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2C2-401E-9A6C-A6044E4F4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2C2-401E-9A6C-A6044E4F46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2C2-401E-9A6C-A6044E4F46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2C2-401E-9A6C-A6044E4F46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2C2-401E-9A6C-A6044E4F46DF}"/>
              </c:ext>
            </c:extLst>
          </c:dPt>
          <c:dLbls>
            <c:dLbl>
              <c:idx val="1"/>
              <c:layout>
                <c:manualLayout>
                  <c:x val="2.4276654460373356E-2"/>
                  <c:y val="-5.3580992174048138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2-401E-9A6C-A6044E4F46DF}"/>
                </c:ext>
              </c:extLst>
            </c:dLbl>
            <c:dLbl>
              <c:idx val="2"/>
              <c:layout>
                <c:manualLayout>
                  <c:x val="4.508521542640756E-2"/>
                  <c:y val="2.8366407621554981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C2-401E-9A6C-A6044E4F46DF}"/>
                </c:ext>
              </c:extLst>
            </c:dLbl>
            <c:dLbl>
              <c:idx val="3"/>
              <c:layout>
                <c:manualLayout>
                  <c:x val="2.3120623295593605E-2"/>
                  <c:y val="9.7706515140911304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C2-401E-9A6C-A6044E4F46DF}"/>
                </c:ext>
              </c:extLst>
            </c:dLbl>
            <c:dLbl>
              <c:idx val="4"/>
              <c:layout>
                <c:manualLayout>
                  <c:x val="-1.0404280483017149E-2"/>
                  <c:y val="0.12292109969340455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C2-401E-9A6C-A6044E4F46D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Highness of Domestic PNG Connections </c:v>
                </c:pt>
                <c:pt idx="1">
                  <c:v>Highness of CNG Stations</c:v>
                </c:pt>
                <c:pt idx="2">
                  <c:v>Lowness of Transportation rate for CGD (1st Year)</c:v>
                </c:pt>
                <c:pt idx="3">
                  <c:v>Lowness of Transportation rate for CNG (1st Year)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25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D-4FE0-A3A2-E31693AD08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13129765044463"/>
          <c:y val="6.82607032415328E-2"/>
          <c:w val="0.46911052868582132"/>
          <c:h val="0.8773256752774617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Cambria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64E02-604E-4034-AA96-96550CAC89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E9560-15C3-4399-9CB5-CD5469DD154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dirty="0"/>
        </a:p>
      </dgm:t>
    </dgm:pt>
    <dgm:pt modelId="{678BCABA-2F7E-4639-8F48-3396EC075FC2}" type="parTrans" cxnId="{1F54909B-C279-4383-8FC9-9F6B98E2CA49}">
      <dgm:prSet/>
      <dgm:spPr/>
      <dgm:t>
        <a:bodyPr/>
        <a:lstStyle/>
        <a:p>
          <a:endParaRPr lang="en-US"/>
        </a:p>
      </dgm:t>
    </dgm:pt>
    <dgm:pt modelId="{0172C528-CC06-4CCC-B9B5-5E60C5022CCC}" type="sibTrans" cxnId="{1F54909B-C279-4383-8FC9-9F6B98E2CA49}">
      <dgm:prSet/>
      <dgm:spPr/>
      <dgm:t>
        <a:bodyPr/>
        <a:lstStyle/>
        <a:p>
          <a:endParaRPr lang="en-US"/>
        </a:p>
      </dgm:t>
    </dgm:pt>
    <dgm:pt modelId="{B3A850FC-C0B4-4735-A7AB-0AE810A9566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dirty="0"/>
        </a:p>
      </dgm:t>
    </dgm:pt>
    <dgm:pt modelId="{57713E1C-FB5E-4E05-8B68-6F96A76A3D24}" type="parTrans" cxnId="{40ABAD07-2F0C-4C94-B9E9-114B792DD0DA}">
      <dgm:prSet/>
      <dgm:spPr/>
      <dgm:t>
        <a:bodyPr/>
        <a:lstStyle/>
        <a:p>
          <a:endParaRPr lang="en-US"/>
        </a:p>
      </dgm:t>
    </dgm:pt>
    <dgm:pt modelId="{BF2175B8-D83D-441C-A70C-B76529AA60FD}" type="sibTrans" cxnId="{40ABAD07-2F0C-4C94-B9E9-114B792DD0DA}">
      <dgm:prSet/>
      <dgm:spPr/>
      <dgm:t>
        <a:bodyPr/>
        <a:lstStyle/>
        <a:p>
          <a:endParaRPr lang="en-US"/>
        </a:p>
      </dgm:t>
    </dgm:pt>
    <dgm:pt modelId="{932EFCCF-8740-44A9-8D9E-85CB89FB5CB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dirty="0"/>
        </a:p>
      </dgm:t>
    </dgm:pt>
    <dgm:pt modelId="{D59B96D4-4D3D-4706-8AA2-088FCD22D4F7}" type="parTrans" cxnId="{7CDC40B6-67C1-4637-90EF-4DE12518D213}">
      <dgm:prSet/>
      <dgm:spPr/>
      <dgm:t>
        <a:bodyPr/>
        <a:lstStyle/>
        <a:p>
          <a:endParaRPr lang="en-US"/>
        </a:p>
      </dgm:t>
    </dgm:pt>
    <dgm:pt modelId="{81CBBAF8-13DC-4FEA-9460-0B5F1397E531}" type="sibTrans" cxnId="{7CDC40B6-67C1-4637-90EF-4DE12518D213}">
      <dgm:prSet/>
      <dgm:spPr/>
      <dgm:t>
        <a:bodyPr/>
        <a:lstStyle/>
        <a:p>
          <a:endParaRPr lang="en-US"/>
        </a:p>
      </dgm:t>
    </dgm:pt>
    <dgm:pt modelId="{2BD5A3E5-7667-4F5C-8599-A19279690D3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dirty="0"/>
        </a:p>
      </dgm:t>
    </dgm:pt>
    <dgm:pt modelId="{18ABFA15-F06F-423C-8A96-F71C5838A161}" type="parTrans" cxnId="{94AC79B1-0C10-4F34-8FFF-B567C4623DEB}">
      <dgm:prSet/>
      <dgm:spPr/>
      <dgm:t>
        <a:bodyPr/>
        <a:lstStyle/>
        <a:p>
          <a:endParaRPr lang="en-US"/>
        </a:p>
      </dgm:t>
    </dgm:pt>
    <dgm:pt modelId="{F133FB69-CA9D-44DB-8D22-4151BDDB0A19}" type="sibTrans" cxnId="{94AC79B1-0C10-4F34-8FFF-B567C4623DEB}">
      <dgm:prSet/>
      <dgm:spPr/>
      <dgm:t>
        <a:bodyPr/>
        <a:lstStyle/>
        <a:p>
          <a:endParaRPr lang="en-US"/>
        </a:p>
      </dgm:t>
    </dgm:pt>
    <dgm:pt modelId="{07B7967A-FEA0-4016-9C07-7687CF1BFE6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dirty="0"/>
        </a:p>
      </dgm:t>
    </dgm:pt>
    <dgm:pt modelId="{CD36BD0C-D1D9-4F38-8AEC-5EFA2EFA1681}" type="parTrans" cxnId="{706C7D1F-6B41-43C1-BE50-A03424987054}">
      <dgm:prSet/>
      <dgm:spPr/>
      <dgm:t>
        <a:bodyPr/>
        <a:lstStyle/>
        <a:p>
          <a:endParaRPr lang="en-US"/>
        </a:p>
      </dgm:t>
    </dgm:pt>
    <dgm:pt modelId="{45E3F16D-77FA-4A2B-A8D2-0AA51218772E}" type="sibTrans" cxnId="{706C7D1F-6B41-43C1-BE50-A03424987054}">
      <dgm:prSet/>
      <dgm:spPr/>
      <dgm:t>
        <a:bodyPr/>
        <a:lstStyle/>
        <a:p>
          <a:endParaRPr lang="en-US"/>
        </a:p>
      </dgm:t>
    </dgm:pt>
    <dgm:pt modelId="{0956D4CC-6C89-4840-9A37-9D45455F7D1B}" type="pres">
      <dgm:prSet presAssocID="{48964E02-604E-4034-AA96-96550CAC891E}" presName="linear" presStyleCnt="0">
        <dgm:presLayoutVars>
          <dgm:dir/>
          <dgm:animLvl val="lvl"/>
          <dgm:resizeHandles val="exact"/>
        </dgm:presLayoutVars>
      </dgm:prSet>
      <dgm:spPr/>
    </dgm:pt>
    <dgm:pt modelId="{154402DC-3784-4E47-98A4-E8BCAFED83EF}" type="pres">
      <dgm:prSet presAssocID="{8D8E9560-15C3-4399-9CB5-CD5469DD1549}" presName="parentLin" presStyleCnt="0"/>
      <dgm:spPr/>
    </dgm:pt>
    <dgm:pt modelId="{6349FEA8-B240-48B3-B455-9114A01D039B}" type="pres">
      <dgm:prSet presAssocID="{8D8E9560-15C3-4399-9CB5-CD5469DD1549}" presName="parentLeftMargin" presStyleLbl="node1" presStyleIdx="0" presStyleCnt="5"/>
      <dgm:spPr/>
    </dgm:pt>
    <dgm:pt modelId="{02014B09-BDA9-4562-8B3C-F6D80942EB82}" type="pres">
      <dgm:prSet presAssocID="{8D8E9560-15C3-4399-9CB5-CD5469DD1549}" presName="parentText" presStyleLbl="node1" presStyleIdx="0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427D87-1135-4BED-8268-40EE5A5E554B}" type="pres">
      <dgm:prSet presAssocID="{8D8E9560-15C3-4399-9CB5-CD5469DD1549}" presName="negativeSpace" presStyleCnt="0"/>
      <dgm:spPr/>
    </dgm:pt>
    <dgm:pt modelId="{949E5356-5D2F-49E0-AC94-05D622DE673A}" type="pres">
      <dgm:prSet presAssocID="{8D8E9560-15C3-4399-9CB5-CD5469DD1549}" presName="childText" presStyleLbl="conFgAcc1" presStyleIdx="0" presStyleCnt="5" custLinFactNeighborY="-10079">
        <dgm:presLayoutVars>
          <dgm:bulletEnabled val="1"/>
        </dgm:presLayoutVars>
      </dgm:prSet>
      <dgm:spPr/>
    </dgm:pt>
    <dgm:pt modelId="{95255892-6856-4794-A4AD-E5D187CFF412}" type="pres">
      <dgm:prSet presAssocID="{0172C528-CC06-4CCC-B9B5-5E60C5022CCC}" presName="spaceBetweenRectangles" presStyleCnt="0"/>
      <dgm:spPr/>
    </dgm:pt>
    <dgm:pt modelId="{F0E05D57-3CD3-461A-998D-E5C2AC087C1A}" type="pres">
      <dgm:prSet presAssocID="{B3A850FC-C0B4-4735-A7AB-0AE810A9566A}" presName="parentLin" presStyleCnt="0"/>
      <dgm:spPr/>
    </dgm:pt>
    <dgm:pt modelId="{C95F2065-7CE2-4280-B798-232A3ED977B6}" type="pres">
      <dgm:prSet presAssocID="{B3A850FC-C0B4-4735-A7AB-0AE810A9566A}" presName="parentLeftMargin" presStyleLbl="node1" presStyleIdx="0" presStyleCnt="5"/>
      <dgm:spPr/>
    </dgm:pt>
    <dgm:pt modelId="{3F9D9484-D97D-4DC5-9BB4-2BEA9FE15672}" type="pres">
      <dgm:prSet presAssocID="{B3A850FC-C0B4-4735-A7AB-0AE810A9566A}" presName="parentText" presStyleLbl="node1" presStyleIdx="1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1ED920C-CFFE-4420-826B-FFDD04FD82B4}" type="pres">
      <dgm:prSet presAssocID="{B3A850FC-C0B4-4735-A7AB-0AE810A9566A}" presName="negativeSpace" presStyleCnt="0"/>
      <dgm:spPr/>
    </dgm:pt>
    <dgm:pt modelId="{C2FB1FAA-5A5C-4354-889D-DBAAE154E007}" type="pres">
      <dgm:prSet presAssocID="{B3A850FC-C0B4-4735-A7AB-0AE810A9566A}" presName="childText" presStyleLbl="conFgAcc1" presStyleIdx="1" presStyleCnt="5">
        <dgm:presLayoutVars>
          <dgm:bulletEnabled val="1"/>
        </dgm:presLayoutVars>
      </dgm:prSet>
      <dgm:spPr/>
    </dgm:pt>
    <dgm:pt modelId="{85537EA0-D6EC-41AC-AF20-CDA8476CA074}" type="pres">
      <dgm:prSet presAssocID="{BF2175B8-D83D-441C-A70C-B76529AA60FD}" presName="spaceBetweenRectangles" presStyleCnt="0"/>
      <dgm:spPr/>
    </dgm:pt>
    <dgm:pt modelId="{9B9D222D-DC0B-495D-B611-E1029D543223}" type="pres">
      <dgm:prSet presAssocID="{932EFCCF-8740-44A9-8D9E-85CB89FB5CBC}" presName="parentLin" presStyleCnt="0"/>
      <dgm:spPr/>
    </dgm:pt>
    <dgm:pt modelId="{32AA7FF0-30D8-4C48-8D0E-1A45A2C984B3}" type="pres">
      <dgm:prSet presAssocID="{932EFCCF-8740-44A9-8D9E-85CB89FB5CBC}" presName="parentLeftMargin" presStyleLbl="node1" presStyleIdx="1" presStyleCnt="5"/>
      <dgm:spPr/>
    </dgm:pt>
    <dgm:pt modelId="{21703A7A-D9E2-4469-B539-861602D617DA}" type="pres">
      <dgm:prSet presAssocID="{932EFCCF-8740-44A9-8D9E-85CB89FB5CBC}" presName="parentText" presStyleLbl="node1" presStyleIdx="2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B161B76-4A91-4B97-A00A-0F3A839A6346}" type="pres">
      <dgm:prSet presAssocID="{932EFCCF-8740-44A9-8D9E-85CB89FB5CBC}" presName="negativeSpace" presStyleCnt="0"/>
      <dgm:spPr/>
    </dgm:pt>
    <dgm:pt modelId="{EE0702B1-209F-4D5D-9B84-25EDDB77ECA4}" type="pres">
      <dgm:prSet presAssocID="{932EFCCF-8740-44A9-8D9E-85CB89FB5CBC}" presName="childText" presStyleLbl="conFgAcc1" presStyleIdx="2" presStyleCnt="5">
        <dgm:presLayoutVars>
          <dgm:bulletEnabled val="1"/>
        </dgm:presLayoutVars>
      </dgm:prSet>
      <dgm:spPr/>
    </dgm:pt>
    <dgm:pt modelId="{DA63BE4F-913E-4BA6-BB8E-E48B522B6D96}" type="pres">
      <dgm:prSet presAssocID="{81CBBAF8-13DC-4FEA-9460-0B5F1397E531}" presName="spaceBetweenRectangles" presStyleCnt="0"/>
      <dgm:spPr/>
    </dgm:pt>
    <dgm:pt modelId="{C47BEA33-276F-4633-812E-0E8527E6F7A2}" type="pres">
      <dgm:prSet presAssocID="{2BD5A3E5-7667-4F5C-8599-A19279690D36}" presName="parentLin" presStyleCnt="0"/>
      <dgm:spPr/>
    </dgm:pt>
    <dgm:pt modelId="{4855C80F-C075-4576-9CF6-DA8876362F36}" type="pres">
      <dgm:prSet presAssocID="{2BD5A3E5-7667-4F5C-8599-A19279690D36}" presName="parentLeftMargin" presStyleLbl="node1" presStyleIdx="2" presStyleCnt="5"/>
      <dgm:spPr/>
    </dgm:pt>
    <dgm:pt modelId="{FF2BB4E0-FA91-47CD-A491-4EA46C57D499}" type="pres">
      <dgm:prSet presAssocID="{2BD5A3E5-7667-4F5C-8599-A19279690D36}" presName="parentText" presStyleLbl="node1" presStyleIdx="3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032AD13-CB60-432C-A388-6B009915DB80}" type="pres">
      <dgm:prSet presAssocID="{2BD5A3E5-7667-4F5C-8599-A19279690D36}" presName="negativeSpace" presStyleCnt="0"/>
      <dgm:spPr/>
    </dgm:pt>
    <dgm:pt modelId="{3C83FA09-7B3B-48F9-857D-BC34ED987A90}" type="pres">
      <dgm:prSet presAssocID="{2BD5A3E5-7667-4F5C-8599-A19279690D36}" presName="childText" presStyleLbl="conFgAcc1" presStyleIdx="3" presStyleCnt="5">
        <dgm:presLayoutVars>
          <dgm:bulletEnabled val="1"/>
        </dgm:presLayoutVars>
      </dgm:prSet>
      <dgm:spPr/>
    </dgm:pt>
    <dgm:pt modelId="{7F0ADC3E-ADC2-4187-82F2-BE8E44214E0D}" type="pres">
      <dgm:prSet presAssocID="{F133FB69-CA9D-44DB-8D22-4151BDDB0A19}" presName="spaceBetweenRectangles" presStyleCnt="0"/>
      <dgm:spPr/>
    </dgm:pt>
    <dgm:pt modelId="{02270459-1931-4184-8C9E-7F4BB37B9BC9}" type="pres">
      <dgm:prSet presAssocID="{07B7967A-FEA0-4016-9C07-7687CF1BFE66}" presName="parentLin" presStyleCnt="0"/>
      <dgm:spPr/>
    </dgm:pt>
    <dgm:pt modelId="{15F388B8-6A31-40E3-B424-8538139B4623}" type="pres">
      <dgm:prSet presAssocID="{07B7967A-FEA0-4016-9C07-7687CF1BFE66}" presName="parentLeftMargin" presStyleLbl="node1" presStyleIdx="3" presStyleCnt="5"/>
      <dgm:spPr/>
    </dgm:pt>
    <dgm:pt modelId="{20676C17-330A-4E50-B84E-BBB4929C67A2}" type="pres">
      <dgm:prSet presAssocID="{07B7967A-FEA0-4016-9C07-7687CF1BFE66}" presName="parentText" presStyleLbl="node1" presStyleIdx="4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0386CFC-A42F-4E02-AEC5-ED653B7929E2}" type="pres">
      <dgm:prSet presAssocID="{07B7967A-FEA0-4016-9C07-7687CF1BFE66}" presName="negativeSpace" presStyleCnt="0"/>
      <dgm:spPr/>
    </dgm:pt>
    <dgm:pt modelId="{87ACA698-A7FA-48CB-8183-F5619DAD03E0}" type="pres">
      <dgm:prSet presAssocID="{07B7967A-FEA0-4016-9C07-7687CF1BFE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0ABAD07-2F0C-4C94-B9E9-114B792DD0DA}" srcId="{48964E02-604E-4034-AA96-96550CAC891E}" destId="{B3A850FC-C0B4-4735-A7AB-0AE810A9566A}" srcOrd="1" destOrd="0" parTransId="{57713E1C-FB5E-4E05-8B68-6F96A76A3D24}" sibTransId="{BF2175B8-D83D-441C-A70C-B76529AA60FD}"/>
    <dgm:cxn modelId="{5BD65509-49F2-47D0-93C9-748441C2AF55}" type="presOf" srcId="{932EFCCF-8740-44A9-8D9E-85CB89FB5CBC}" destId="{21703A7A-D9E2-4469-B539-861602D617DA}" srcOrd="1" destOrd="0" presId="urn:microsoft.com/office/officeart/2005/8/layout/list1"/>
    <dgm:cxn modelId="{E2A6990E-4813-4052-BC03-A8EA879A6EB0}" type="presOf" srcId="{B3A850FC-C0B4-4735-A7AB-0AE810A9566A}" destId="{C95F2065-7CE2-4280-B798-232A3ED977B6}" srcOrd="0" destOrd="0" presId="urn:microsoft.com/office/officeart/2005/8/layout/list1"/>
    <dgm:cxn modelId="{25BF1714-1B7D-46B4-91F3-2AA7A1FA559E}" type="presOf" srcId="{8D8E9560-15C3-4399-9CB5-CD5469DD1549}" destId="{6349FEA8-B240-48B3-B455-9114A01D039B}" srcOrd="0" destOrd="0" presId="urn:microsoft.com/office/officeart/2005/8/layout/list1"/>
    <dgm:cxn modelId="{706C7D1F-6B41-43C1-BE50-A03424987054}" srcId="{48964E02-604E-4034-AA96-96550CAC891E}" destId="{07B7967A-FEA0-4016-9C07-7687CF1BFE66}" srcOrd="4" destOrd="0" parTransId="{CD36BD0C-D1D9-4F38-8AEC-5EFA2EFA1681}" sibTransId="{45E3F16D-77FA-4A2B-A8D2-0AA51218772E}"/>
    <dgm:cxn modelId="{25A74536-98E0-48E5-8D21-C60850D061A8}" type="presOf" srcId="{2BD5A3E5-7667-4F5C-8599-A19279690D36}" destId="{4855C80F-C075-4576-9CF6-DA8876362F36}" srcOrd="0" destOrd="0" presId="urn:microsoft.com/office/officeart/2005/8/layout/list1"/>
    <dgm:cxn modelId="{DC309061-2418-449F-B998-CB7517C96630}" type="presOf" srcId="{B3A850FC-C0B4-4735-A7AB-0AE810A9566A}" destId="{3F9D9484-D97D-4DC5-9BB4-2BEA9FE15672}" srcOrd="1" destOrd="0" presId="urn:microsoft.com/office/officeart/2005/8/layout/list1"/>
    <dgm:cxn modelId="{B898D392-8B9D-464A-AD50-8A05DBD376DC}" type="presOf" srcId="{48964E02-604E-4034-AA96-96550CAC891E}" destId="{0956D4CC-6C89-4840-9A37-9D45455F7D1B}" srcOrd="0" destOrd="0" presId="urn:microsoft.com/office/officeart/2005/8/layout/list1"/>
    <dgm:cxn modelId="{1F54909B-C279-4383-8FC9-9F6B98E2CA49}" srcId="{48964E02-604E-4034-AA96-96550CAC891E}" destId="{8D8E9560-15C3-4399-9CB5-CD5469DD1549}" srcOrd="0" destOrd="0" parTransId="{678BCABA-2F7E-4639-8F48-3396EC075FC2}" sibTransId="{0172C528-CC06-4CCC-B9B5-5E60C5022CCC}"/>
    <dgm:cxn modelId="{94AC79B1-0C10-4F34-8FFF-B567C4623DEB}" srcId="{48964E02-604E-4034-AA96-96550CAC891E}" destId="{2BD5A3E5-7667-4F5C-8599-A19279690D36}" srcOrd="3" destOrd="0" parTransId="{18ABFA15-F06F-423C-8A96-F71C5838A161}" sibTransId="{F133FB69-CA9D-44DB-8D22-4151BDDB0A19}"/>
    <dgm:cxn modelId="{7CDC40B6-67C1-4637-90EF-4DE12518D213}" srcId="{48964E02-604E-4034-AA96-96550CAC891E}" destId="{932EFCCF-8740-44A9-8D9E-85CB89FB5CBC}" srcOrd="2" destOrd="0" parTransId="{D59B96D4-4D3D-4706-8AA2-088FCD22D4F7}" sibTransId="{81CBBAF8-13DC-4FEA-9460-0B5F1397E531}"/>
    <dgm:cxn modelId="{F7B28DC3-1EFA-430F-9916-5F920E6A1C01}" type="presOf" srcId="{8D8E9560-15C3-4399-9CB5-CD5469DD1549}" destId="{02014B09-BDA9-4562-8B3C-F6D80942EB82}" srcOrd="1" destOrd="0" presId="urn:microsoft.com/office/officeart/2005/8/layout/list1"/>
    <dgm:cxn modelId="{2CBF8BC9-52C2-43FE-98E4-0B204D12681B}" type="presOf" srcId="{2BD5A3E5-7667-4F5C-8599-A19279690D36}" destId="{FF2BB4E0-FA91-47CD-A491-4EA46C57D499}" srcOrd="1" destOrd="0" presId="urn:microsoft.com/office/officeart/2005/8/layout/list1"/>
    <dgm:cxn modelId="{7C0733DD-488A-4FBF-AB17-7DA0A336E082}" type="presOf" srcId="{07B7967A-FEA0-4016-9C07-7687CF1BFE66}" destId="{20676C17-330A-4E50-B84E-BBB4929C67A2}" srcOrd="1" destOrd="0" presId="urn:microsoft.com/office/officeart/2005/8/layout/list1"/>
    <dgm:cxn modelId="{A4F401E9-BE33-4E18-86F2-68ACB90F3774}" type="presOf" srcId="{07B7967A-FEA0-4016-9C07-7687CF1BFE66}" destId="{15F388B8-6A31-40E3-B424-8538139B4623}" srcOrd="0" destOrd="0" presId="urn:microsoft.com/office/officeart/2005/8/layout/list1"/>
    <dgm:cxn modelId="{E93768ED-0692-4B7E-8191-1269B4756679}" type="presOf" srcId="{932EFCCF-8740-44A9-8D9E-85CB89FB5CBC}" destId="{32AA7FF0-30D8-4C48-8D0E-1A45A2C984B3}" srcOrd="0" destOrd="0" presId="urn:microsoft.com/office/officeart/2005/8/layout/list1"/>
    <dgm:cxn modelId="{F9F9A0DC-C7E1-4C9F-9241-ED9518CB953B}" type="presParOf" srcId="{0956D4CC-6C89-4840-9A37-9D45455F7D1B}" destId="{154402DC-3784-4E47-98A4-E8BCAFED83EF}" srcOrd="0" destOrd="0" presId="urn:microsoft.com/office/officeart/2005/8/layout/list1"/>
    <dgm:cxn modelId="{2B3ECC09-433F-407E-9924-2C73FBD7889C}" type="presParOf" srcId="{154402DC-3784-4E47-98A4-E8BCAFED83EF}" destId="{6349FEA8-B240-48B3-B455-9114A01D039B}" srcOrd="0" destOrd="0" presId="urn:microsoft.com/office/officeart/2005/8/layout/list1"/>
    <dgm:cxn modelId="{87AC8CC2-077A-48CA-811C-460460BF580F}" type="presParOf" srcId="{154402DC-3784-4E47-98A4-E8BCAFED83EF}" destId="{02014B09-BDA9-4562-8B3C-F6D80942EB82}" srcOrd="1" destOrd="0" presId="urn:microsoft.com/office/officeart/2005/8/layout/list1"/>
    <dgm:cxn modelId="{257702C9-7D62-45BB-8920-44D54C342103}" type="presParOf" srcId="{0956D4CC-6C89-4840-9A37-9D45455F7D1B}" destId="{17427D87-1135-4BED-8268-40EE5A5E554B}" srcOrd="1" destOrd="0" presId="urn:microsoft.com/office/officeart/2005/8/layout/list1"/>
    <dgm:cxn modelId="{CCC8DBD7-926D-4D7E-9638-863E6061CD93}" type="presParOf" srcId="{0956D4CC-6C89-4840-9A37-9D45455F7D1B}" destId="{949E5356-5D2F-49E0-AC94-05D622DE673A}" srcOrd="2" destOrd="0" presId="urn:microsoft.com/office/officeart/2005/8/layout/list1"/>
    <dgm:cxn modelId="{7B256CDA-26C8-4A01-B5B3-9525E11B7225}" type="presParOf" srcId="{0956D4CC-6C89-4840-9A37-9D45455F7D1B}" destId="{95255892-6856-4794-A4AD-E5D187CFF412}" srcOrd="3" destOrd="0" presId="urn:microsoft.com/office/officeart/2005/8/layout/list1"/>
    <dgm:cxn modelId="{BEB33084-7B46-4A41-A669-D248595B9DEA}" type="presParOf" srcId="{0956D4CC-6C89-4840-9A37-9D45455F7D1B}" destId="{F0E05D57-3CD3-461A-998D-E5C2AC087C1A}" srcOrd="4" destOrd="0" presId="urn:microsoft.com/office/officeart/2005/8/layout/list1"/>
    <dgm:cxn modelId="{C613AB1D-B138-4BE9-8CCC-007CF9D452F1}" type="presParOf" srcId="{F0E05D57-3CD3-461A-998D-E5C2AC087C1A}" destId="{C95F2065-7CE2-4280-B798-232A3ED977B6}" srcOrd="0" destOrd="0" presId="urn:microsoft.com/office/officeart/2005/8/layout/list1"/>
    <dgm:cxn modelId="{B986CAC6-6F55-4D0D-A3F9-22B9A79F2AC0}" type="presParOf" srcId="{F0E05D57-3CD3-461A-998D-E5C2AC087C1A}" destId="{3F9D9484-D97D-4DC5-9BB4-2BEA9FE15672}" srcOrd="1" destOrd="0" presId="urn:microsoft.com/office/officeart/2005/8/layout/list1"/>
    <dgm:cxn modelId="{E0AB14AC-297C-4F4B-BB9C-A354D44C1793}" type="presParOf" srcId="{0956D4CC-6C89-4840-9A37-9D45455F7D1B}" destId="{E1ED920C-CFFE-4420-826B-FFDD04FD82B4}" srcOrd="5" destOrd="0" presId="urn:microsoft.com/office/officeart/2005/8/layout/list1"/>
    <dgm:cxn modelId="{61254AEF-2BE6-410C-9F12-FA63D79D8E7A}" type="presParOf" srcId="{0956D4CC-6C89-4840-9A37-9D45455F7D1B}" destId="{C2FB1FAA-5A5C-4354-889D-DBAAE154E007}" srcOrd="6" destOrd="0" presId="urn:microsoft.com/office/officeart/2005/8/layout/list1"/>
    <dgm:cxn modelId="{716A39EC-7FF0-48F9-A470-E70F64F34E7D}" type="presParOf" srcId="{0956D4CC-6C89-4840-9A37-9D45455F7D1B}" destId="{85537EA0-D6EC-41AC-AF20-CDA8476CA074}" srcOrd="7" destOrd="0" presId="urn:microsoft.com/office/officeart/2005/8/layout/list1"/>
    <dgm:cxn modelId="{35CBDB6B-43DC-417C-A449-BF6230417DE2}" type="presParOf" srcId="{0956D4CC-6C89-4840-9A37-9D45455F7D1B}" destId="{9B9D222D-DC0B-495D-B611-E1029D543223}" srcOrd="8" destOrd="0" presId="urn:microsoft.com/office/officeart/2005/8/layout/list1"/>
    <dgm:cxn modelId="{16A7CB95-9897-48EE-A2C2-A1B6BF45092A}" type="presParOf" srcId="{9B9D222D-DC0B-495D-B611-E1029D543223}" destId="{32AA7FF0-30D8-4C48-8D0E-1A45A2C984B3}" srcOrd="0" destOrd="0" presId="urn:microsoft.com/office/officeart/2005/8/layout/list1"/>
    <dgm:cxn modelId="{312E2098-3DA6-4C1F-83A7-3B522BB7978E}" type="presParOf" srcId="{9B9D222D-DC0B-495D-B611-E1029D543223}" destId="{21703A7A-D9E2-4469-B539-861602D617DA}" srcOrd="1" destOrd="0" presId="urn:microsoft.com/office/officeart/2005/8/layout/list1"/>
    <dgm:cxn modelId="{16762081-8C6C-440A-ABC4-0990F6564E26}" type="presParOf" srcId="{0956D4CC-6C89-4840-9A37-9D45455F7D1B}" destId="{EB161B76-4A91-4B97-A00A-0F3A839A6346}" srcOrd="9" destOrd="0" presId="urn:microsoft.com/office/officeart/2005/8/layout/list1"/>
    <dgm:cxn modelId="{95C69B62-BEC2-4E8E-8E0E-0C2A93D1010C}" type="presParOf" srcId="{0956D4CC-6C89-4840-9A37-9D45455F7D1B}" destId="{EE0702B1-209F-4D5D-9B84-25EDDB77ECA4}" srcOrd="10" destOrd="0" presId="urn:microsoft.com/office/officeart/2005/8/layout/list1"/>
    <dgm:cxn modelId="{797266FF-D4D9-48B3-A4E5-324C20B83FB7}" type="presParOf" srcId="{0956D4CC-6C89-4840-9A37-9D45455F7D1B}" destId="{DA63BE4F-913E-4BA6-BB8E-E48B522B6D96}" srcOrd="11" destOrd="0" presId="urn:microsoft.com/office/officeart/2005/8/layout/list1"/>
    <dgm:cxn modelId="{0C499BAA-D746-4EEC-BFFD-E46DEE6C35D6}" type="presParOf" srcId="{0956D4CC-6C89-4840-9A37-9D45455F7D1B}" destId="{C47BEA33-276F-4633-812E-0E8527E6F7A2}" srcOrd="12" destOrd="0" presId="urn:microsoft.com/office/officeart/2005/8/layout/list1"/>
    <dgm:cxn modelId="{E1D0F09A-2CFF-46DA-9A28-79BBA0362EAF}" type="presParOf" srcId="{C47BEA33-276F-4633-812E-0E8527E6F7A2}" destId="{4855C80F-C075-4576-9CF6-DA8876362F36}" srcOrd="0" destOrd="0" presId="urn:microsoft.com/office/officeart/2005/8/layout/list1"/>
    <dgm:cxn modelId="{B1081789-B88B-4E22-9DDB-E078E8D85663}" type="presParOf" srcId="{C47BEA33-276F-4633-812E-0E8527E6F7A2}" destId="{FF2BB4E0-FA91-47CD-A491-4EA46C57D499}" srcOrd="1" destOrd="0" presId="urn:microsoft.com/office/officeart/2005/8/layout/list1"/>
    <dgm:cxn modelId="{D08485F4-647B-4DBE-9E1D-1B8170B27F02}" type="presParOf" srcId="{0956D4CC-6C89-4840-9A37-9D45455F7D1B}" destId="{1032AD13-CB60-432C-A388-6B009915DB80}" srcOrd="13" destOrd="0" presId="urn:microsoft.com/office/officeart/2005/8/layout/list1"/>
    <dgm:cxn modelId="{3F36FABB-73E1-4B05-8D10-65A1530F6735}" type="presParOf" srcId="{0956D4CC-6C89-4840-9A37-9D45455F7D1B}" destId="{3C83FA09-7B3B-48F9-857D-BC34ED987A90}" srcOrd="14" destOrd="0" presId="urn:microsoft.com/office/officeart/2005/8/layout/list1"/>
    <dgm:cxn modelId="{419B3FCE-9696-47D9-B693-C2D00E2C74D1}" type="presParOf" srcId="{0956D4CC-6C89-4840-9A37-9D45455F7D1B}" destId="{7F0ADC3E-ADC2-4187-82F2-BE8E44214E0D}" srcOrd="15" destOrd="0" presId="urn:microsoft.com/office/officeart/2005/8/layout/list1"/>
    <dgm:cxn modelId="{C7A6A6E0-6326-4081-A412-6391362370FE}" type="presParOf" srcId="{0956D4CC-6C89-4840-9A37-9D45455F7D1B}" destId="{02270459-1931-4184-8C9E-7F4BB37B9BC9}" srcOrd="16" destOrd="0" presId="urn:microsoft.com/office/officeart/2005/8/layout/list1"/>
    <dgm:cxn modelId="{6CF6DC3D-0046-48AC-9D3F-DBC631CFDCF6}" type="presParOf" srcId="{02270459-1931-4184-8C9E-7F4BB37B9BC9}" destId="{15F388B8-6A31-40E3-B424-8538139B4623}" srcOrd="0" destOrd="0" presId="urn:microsoft.com/office/officeart/2005/8/layout/list1"/>
    <dgm:cxn modelId="{1888D09C-C056-44F8-BDED-4E6C97BF7D64}" type="presParOf" srcId="{02270459-1931-4184-8C9E-7F4BB37B9BC9}" destId="{20676C17-330A-4E50-B84E-BBB4929C67A2}" srcOrd="1" destOrd="0" presId="urn:microsoft.com/office/officeart/2005/8/layout/list1"/>
    <dgm:cxn modelId="{5F0D38F3-C687-41F2-A9C7-CA93375C0A3E}" type="presParOf" srcId="{0956D4CC-6C89-4840-9A37-9D45455F7D1B}" destId="{20386CFC-A42F-4E02-AEC5-ED653B7929E2}" srcOrd="17" destOrd="0" presId="urn:microsoft.com/office/officeart/2005/8/layout/list1"/>
    <dgm:cxn modelId="{006587F0-EBFB-453A-98A9-DC2D0F8248D2}" type="presParOf" srcId="{0956D4CC-6C89-4840-9A37-9D45455F7D1B}" destId="{87ACA698-A7FA-48CB-8183-F5619DAD03E0}" srcOrd="18" destOrd="0" presId="urn:microsoft.com/office/officeart/2005/8/layout/list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64E02-604E-4034-AA96-96550CAC89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E9560-15C3-4399-9CB5-CD5469DD154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dirty="0"/>
        </a:p>
      </dgm:t>
    </dgm:pt>
    <dgm:pt modelId="{678BCABA-2F7E-4639-8F48-3396EC075FC2}" type="parTrans" cxnId="{1F54909B-C279-4383-8FC9-9F6B98E2CA49}">
      <dgm:prSet/>
      <dgm:spPr/>
      <dgm:t>
        <a:bodyPr/>
        <a:lstStyle/>
        <a:p>
          <a:endParaRPr lang="en-US"/>
        </a:p>
      </dgm:t>
    </dgm:pt>
    <dgm:pt modelId="{0172C528-CC06-4CCC-B9B5-5E60C5022CCC}" type="sibTrans" cxnId="{1F54909B-C279-4383-8FC9-9F6B98E2CA49}">
      <dgm:prSet/>
      <dgm:spPr/>
      <dgm:t>
        <a:bodyPr/>
        <a:lstStyle/>
        <a:p>
          <a:endParaRPr lang="en-US"/>
        </a:p>
      </dgm:t>
    </dgm:pt>
    <dgm:pt modelId="{B3A850FC-C0B4-4735-A7AB-0AE810A9566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dirty="0"/>
        </a:p>
      </dgm:t>
    </dgm:pt>
    <dgm:pt modelId="{57713E1C-FB5E-4E05-8B68-6F96A76A3D24}" type="parTrans" cxnId="{40ABAD07-2F0C-4C94-B9E9-114B792DD0DA}">
      <dgm:prSet/>
      <dgm:spPr/>
      <dgm:t>
        <a:bodyPr/>
        <a:lstStyle/>
        <a:p>
          <a:endParaRPr lang="en-US"/>
        </a:p>
      </dgm:t>
    </dgm:pt>
    <dgm:pt modelId="{BF2175B8-D83D-441C-A70C-B76529AA60FD}" type="sibTrans" cxnId="{40ABAD07-2F0C-4C94-B9E9-114B792DD0DA}">
      <dgm:prSet/>
      <dgm:spPr/>
      <dgm:t>
        <a:bodyPr/>
        <a:lstStyle/>
        <a:p>
          <a:endParaRPr lang="en-US"/>
        </a:p>
      </dgm:t>
    </dgm:pt>
    <dgm:pt modelId="{932EFCCF-8740-44A9-8D9E-85CB89FB5CB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dirty="0"/>
        </a:p>
      </dgm:t>
    </dgm:pt>
    <dgm:pt modelId="{D59B96D4-4D3D-4706-8AA2-088FCD22D4F7}" type="parTrans" cxnId="{7CDC40B6-67C1-4637-90EF-4DE12518D213}">
      <dgm:prSet/>
      <dgm:spPr/>
      <dgm:t>
        <a:bodyPr/>
        <a:lstStyle/>
        <a:p>
          <a:endParaRPr lang="en-US"/>
        </a:p>
      </dgm:t>
    </dgm:pt>
    <dgm:pt modelId="{81CBBAF8-13DC-4FEA-9460-0B5F1397E531}" type="sibTrans" cxnId="{7CDC40B6-67C1-4637-90EF-4DE12518D213}">
      <dgm:prSet/>
      <dgm:spPr/>
      <dgm:t>
        <a:bodyPr/>
        <a:lstStyle/>
        <a:p>
          <a:endParaRPr lang="en-US"/>
        </a:p>
      </dgm:t>
    </dgm:pt>
    <dgm:pt modelId="{2BD5A3E5-7667-4F5C-8599-A19279690D3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dirty="0"/>
        </a:p>
      </dgm:t>
    </dgm:pt>
    <dgm:pt modelId="{18ABFA15-F06F-423C-8A96-F71C5838A161}" type="parTrans" cxnId="{94AC79B1-0C10-4F34-8FFF-B567C4623DEB}">
      <dgm:prSet/>
      <dgm:spPr/>
      <dgm:t>
        <a:bodyPr/>
        <a:lstStyle/>
        <a:p>
          <a:endParaRPr lang="en-US"/>
        </a:p>
      </dgm:t>
    </dgm:pt>
    <dgm:pt modelId="{F133FB69-CA9D-44DB-8D22-4151BDDB0A19}" type="sibTrans" cxnId="{94AC79B1-0C10-4F34-8FFF-B567C4623DEB}">
      <dgm:prSet/>
      <dgm:spPr/>
      <dgm:t>
        <a:bodyPr/>
        <a:lstStyle/>
        <a:p>
          <a:endParaRPr lang="en-US"/>
        </a:p>
      </dgm:t>
    </dgm:pt>
    <dgm:pt modelId="{07B7967A-FEA0-4016-9C07-7687CF1BFE6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dirty="0"/>
        </a:p>
      </dgm:t>
    </dgm:pt>
    <dgm:pt modelId="{CD36BD0C-D1D9-4F38-8AEC-5EFA2EFA1681}" type="parTrans" cxnId="{706C7D1F-6B41-43C1-BE50-A03424987054}">
      <dgm:prSet/>
      <dgm:spPr/>
      <dgm:t>
        <a:bodyPr/>
        <a:lstStyle/>
        <a:p>
          <a:endParaRPr lang="en-US"/>
        </a:p>
      </dgm:t>
    </dgm:pt>
    <dgm:pt modelId="{45E3F16D-77FA-4A2B-A8D2-0AA51218772E}" type="sibTrans" cxnId="{706C7D1F-6B41-43C1-BE50-A03424987054}">
      <dgm:prSet/>
      <dgm:spPr/>
      <dgm:t>
        <a:bodyPr/>
        <a:lstStyle/>
        <a:p>
          <a:endParaRPr lang="en-US"/>
        </a:p>
      </dgm:t>
    </dgm:pt>
    <dgm:pt modelId="{0956D4CC-6C89-4840-9A37-9D45455F7D1B}" type="pres">
      <dgm:prSet presAssocID="{48964E02-604E-4034-AA96-96550CAC891E}" presName="linear" presStyleCnt="0">
        <dgm:presLayoutVars>
          <dgm:dir/>
          <dgm:animLvl val="lvl"/>
          <dgm:resizeHandles val="exact"/>
        </dgm:presLayoutVars>
      </dgm:prSet>
      <dgm:spPr/>
    </dgm:pt>
    <dgm:pt modelId="{154402DC-3784-4E47-98A4-E8BCAFED83EF}" type="pres">
      <dgm:prSet presAssocID="{8D8E9560-15C3-4399-9CB5-CD5469DD1549}" presName="parentLin" presStyleCnt="0"/>
      <dgm:spPr/>
    </dgm:pt>
    <dgm:pt modelId="{6349FEA8-B240-48B3-B455-9114A01D039B}" type="pres">
      <dgm:prSet presAssocID="{8D8E9560-15C3-4399-9CB5-CD5469DD1549}" presName="parentLeftMargin" presStyleLbl="node1" presStyleIdx="0" presStyleCnt="5"/>
      <dgm:spPr/>
    </dgm:pt>
    <dgm:pt modelId="{02014B09-BDA9-4562-8B3C-F6D80942EB82}" type="pres">
      <dgm:prSet presAssocID="{8D8E9560-15C3-4399-9CB5-CD5469DD1549}" presName="parentText" presStyleLbl="node1" presStyleIdx="0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427D87-1135-4BED-8268-40EE5A5E554B}" type="pres">
      <dgm:prSet presAssocID="{8D8E9560-15C3-4399-9CB5-CD5469DD1549}" presName="negativeSpace" presStyleCnt="0"/>
      <dgm:spPr/>
    </dgm:pt>
    <dgm:pt modelId="{949E5356-5D2F-49E0-AC94-05D622DE673A}" type="pres">
      <dgm:prSet presAssocID="{8D8E9560-15C3-4399-9CB5-CD5469DD1549}" presName="childText" presStyleLbl="conFgAcc1" presStyleIdx="0" presStyleCnt="5" custLinFactNeighborY="-10079">
        <dgm:presLayoutVars>
          <dgm:bulletEnabled val="1"/>
        </dgm:presLayoutVars>
      </dgm:prSet>
      <dgm:spPr/>
    </dgm:pt>
    <dgm:pt modelId="{95255892-6856-4794-A4AD-E5D187CFF412}" type="pres">
      <dgm:prSet presAssocID="{0172C528-CC06-4CCC-B9B5-5E60C5022CCC}" presName="spaceBetweenRectangles" presStyleCnt="0"/>
      <dgm:spPr/>
    </dgm:pt>
    <dgm:pt modelId="{F0E05D57-3CD3-461A-998D-E5C2AC087C1A}" type="pres">
      <dgm:prSet presAssocID="{B3A850FC-C0B4-4735-A7AB-0AE810A9566A}" presName="parentLin" presStyleCnt="0"/>
      <dgm:spPr/>
    </dgm:pt>
    <dgm:pt modelId="{C95F2065-7CE2-4280-B798-232A3ED977B6}" type="pres">
      <dgm:prSet presAssocID="{B3A850FC-C0B4-4735-A7AB-0AE810A9566A}" presName="parentLeftMargin" presStyleLbl="node1" presStyleIdx="0" presStyleCnt="5"/>
      <dgm:spPr/>
    </dgm:pt>
    <dgm:pt modelId="{3F9D9484-D97D-4DC5-9BB4-2BEA9FE15672}" type="pres">
      <dgm:prSet presAssocID="{B3A850FC-C0B4-4735-A7AB-0AE810A9566A}" presName="parentText" presStyleLbl="node1" presStyleIdx="1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1ED920C-CFFE-4420-826B-FFDD04FD82B4}" type="pres">
      <dgm:prSet presAssocID="{B3A850FC-C0B4-4735-A7AB-0AE810A9566A}" presName="negativeSpace" presStyleCnt="0"/>
      <dgm:spPr/>
    </dgm:pt>
    <dgm:pt modelId="{C2FB1FAA-5A5C-4354-889D-DBAAE154E007}" type="pres">
      <dgm:prSet presAssocID="{B3A850FC-C0B4-4735-A7AB-0AE810A9566A}" presName="childText" presStyleLbl="conFgAcc1" presStyleIdx="1" presStyleCnt="5">
        <dgm:presLayoutVars>
          <dgm:bulletEnabled val="1"/>
        </dgm:presLayoutVars>
      </dgm:prSet>
      <dgm:spPr/>
    </dgm:pt>
    <dgm:pt modelId="{85537EA0-D6EC-41AC-AF20-CDA8476CA074}" type="pres">
      <dgm:prSet presAssocID="{BF2175B8-D83D-441C-A70C-B76529AA60FD}" presName="spaceBetweenRectangles" presStyleCnt="0"/>
      <dgm:spPr/>
    </dgm:pt>
    <dgm:pt modelId="{9B9D222D-DC0B-495D-B611-E1029D543223}" type="pres">
      <dgm:prSet presAssocID="{932EFCCF-8740-44A9-8D9E-85CB89FB5CBC}" presName="parentLin" presStyleCnt="0"/>
      <dgm:spPr/>
    </dgm:pt>
    <dgm:pt modelId="{32AA7FF0-30D8-4C48-8D0E-1A45A2C984B3}" type="pres">
      <dgm:prSet presAssocID="{932EFCCF-8740-44A9-8D9E-85CB89FB5CBC}" presName="parentLeftMargin" presStyleLbl="node1" presStyleIdx="1" presStyleCnt="5"/>
      <dgm:spPr/>
    </dgm:pt>
    <dgm:pt modelId="{21703A7A-D9E2-4469-B539-861602D617DA}" type="pres">
      <dgm:prSet presAssocID="{932EFCCF-8740-44A9-8D9E-85CB89FB5CBC}" presName="parentText" presStyleLbl="node1" presStyleIdx="2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B161B76-4A91-4B97-A00A-0F3A839A6346}" type="pres">
      <dgm:prSet presAssocID="{932EFCCF-8740-44A9-8D9E-85CB89FB5CBC}" presName="negativeSpace" presStyleCnt="0"/>
      <dgm:spPr/>
    </dgm:pt>
    <dgm:pt modelId="{EE0702B1-209F-4D5D-9B84-25EDDB77ECA4}" type="pres">
      <dgm:prSet presAssocID="{932EFCCF-8740-44A9-8D9E-85CB89FB5CBC}" presName="childText" presStyleLbl="conFgAcc1" presStyleIdx="2" presStyleCnt="5">
        <dgm:presLayoutVars>
          <dgm:bulletEnabled val="1"/>
        </dgm:presLayoutVars>
      </dgm:prSet>
      <dgm:spPr/>
    </dgm:pt>
    <dgm:pt modelId="{DA63BE4F-913E-4BA6-BB8E-E48B522B6D96}" type="pres">
      <dgm:prSet presAssocID="{81CBBAF8-13DC-4FEA-9460-0B5F1397E531}" presName="spaceBetweenRectangles" presStyleCnt="0"/>
      <dgm:spPr/>
    </dgm:pt>
    <dgm:pt modelId="{C47BEA33-276F-4633-812E-0E8527E6F7A2}" type="pres">
      <dgm:prSet presAssocID="{2BD5A3E5-7667-4F5C-8599-A19279690D36}" presName="parentLin" presStyleCnt="0"/>
      <dgm:spPr/>
    </dgm:pt>
    <dgm:pt modelId="{4855C80F-C075-4576-9CF6-DA8876362F36}" type="pres">
      <dgm:prSet presAssocID="{2BD5A3E5-7667-4F5C-8599-A19279690D36}" presName="parentLeftMargin" presStyleLbl="node1" presStyleIdx="2" presStyleCnt="5"/>
      <dgm:spPr/>
    </dgm:pt>
    <dgm:pt modelId="{FF2BB4E0-FA91-47CD-A491-4EA46C57D499}" type="pres">
      <dgm:prSet presAssocID="{2BD5A3E5-7667-4F5C-8599-A19279690D36}" presName="parentText" presStyleLbl="node1" presStyleIdx="3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032AD13-CB60-432C-A388-6B009915DB80}" type="pres">
      <dgm:prSet presAssocID="{2BD5A3E5-7667-4F5C-8599-A19279690D36}" presName="negativeSpace" presStyleCnt="0"/>
      <dgm:spPr/>
    </dgm:pt>
    <dgm:pt modelId="{3C83FA09-7B3B-48F9-857D-BC34ED987A90}" type="pres">
      <dgm:prSet presAssocID="{2BD5A3E5-7667-4F5C-8599-A19279690D36}" presName="childText" presStyleLbl="conFgAcc1" presStyleIdx="3" presStyleCnt="5">
        <dgm:presLayoutVars>
          <dgm:bulletEnabled val="1"/>
        </dgm:presLayoutVars>
      </dgm:prSet>
      <dgm:spPr/>
    </dgm:pt>
    <dgm:pt modelId="{7F0ADC3E-ADC2-4187-82F2-BE8E44214E0D}" type="pres">
      <dgm:prSet presAssocID="{F133FB69-CA9D-44DB-8D22-4151BDDB0A19}" presName="spaceBetweenRectangles" presStyleCnt="0"/>
      <dgm:spPr/>
    </dgm:pt>
    <dgm:pt modelId="{02270459-1931-4184-8C9E-7F4BB37B9BC9}" type="pres">
      <dgm:prSet presAssocID="{07B7967A-FEA0-4016-9C07-7687CF1BFE66}" presName="parentLin" presStyleCnt="0"/>
      <dgm:spPr/>
    </dgm:pt>
    <dgm:pt modelId="{15F388B8-6A31-40E3-B424-8538139B4623}" type="pres">
      <dgm:prSet presAssocID="{07B7967A-FEA0-4016-9C07-7687CF1BFE66}" presName="parentLeftMargin" presStyleLbl="node1" presStyleIdx="3" presStyleCnt="5"/>
      <dgm:spPr/>
    </dgm:pt>
    <dgm:pt modelId="{20676C17-330A-4E50-B84E-BBB4929C67A2}" type="pres">
      <dgm:prSet presAssocID="{07B7967A-FEA0-4016-9C07-7687CF1BFE66}" presName="parentText" presStyleLbl="node1" presStyleIdx="4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0386CFC-A42F-4E02-AEC5-ED653B7929E2}" type="pres">
      <dgm:prSet presAssocID="{07B7967A-FEA0-4016-9C07-7687CF1BFE66}" presName="negativeSpace" presStyleCnt="0"/>
      <dgm:spPr/>
    </dgm:pt>
    <dgm:pt modelId="{87ACA698-A7FA-48CB-8183-F5619DAD03E0}" type="pres">
      <dgm:prSet presAssocID="{07B7967A-FEA0-4016-9C07-7687CF1BFE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0ABAD07-2F0C-4C94-B9E9-114B792DD0DA}" srcId="{48964E02-604E-4034-AA96-96550CAC891E}" destId="{B3A850FC-C0B4-4735-A7AB-0AE810A9566A}" srcOrd="1" destOrd="0" parTransId="{57713E1C-FB5E-4E05-8B68-6F96A76A3D24}" sibTransId="{BF2175B8-D83D-441C-A70C-B76529AA60FD}"/>
    <dgm:cxn modelId="{A3471B08-1A44-483F-A537-57C584A68B04}" type="presOf" srcId="{B3A850FC-C0B4-4735-A7AB-0AE810A9566A}" destId="{3F9D9484-D97D-4DC5-9BB4-2BEA9FE15672}" srcOrd="1" destOrd="0" presId="urn:microsoft.com/office/officeart/2005/8/layout/list1"/>
    <dgm:cxn modelId="{706C7D1F-6B41-43C1-BE50-A03424987054}" srcId="{48964E02-604E-4034-AA96-96550CAC891E}" destId="{07B7967A-FEA0-4016-9C07-7687CF1BFE66}" srcOrd="4" destOrd="0" parTransId="{CD36BD0C-D1D9-4F38-8AEC-5EFA2EFA1681}" sibTransId="{45E3F16D-77FA-4A2B-A8D2-0AA51218772E}"/>
    <dgm:cxn modelId="{2842C12B-4130-479E-877E-9E82270195D8}" type="presOf" srcId="{8D8E9560-15C3-4399-9CB5-CD5469DD1549}" destId="{6349FEA8-B240-48B3-B455-9114A01D039B}" srcOrd="0" destOrd="0" presId="urn:microsoft.com/office/officeart/2005/8/layout/list1"/>
    <dgm:cxn modelId="{3991D22C-CD7E-4733-81DB-18D47E1204AD}" type="presOf" srcId="{2BD5A3E5-7667-4F5C-8599-A19279690D36}" destId="{4855C80F-C075-4576-9CF6-DA8876362F36}" srcOrd="0" destOrd="0" presId="urn:microsoft.com/office/officeart/2005/8/layout/list1"/>
    <dgm:cxn modelId="{7A36275F-C180-4FAE-8383-1BE9997C5F2F}" type="presOf" srcId="{48964E02-604E-4034-AA96-96550CAC891E}" destId="{0956D4CC-6C89-4840-9A37-9D45455F7D1B}" srcOrd="0" destOrd="0" presId="urn:microsoft.com/office/officeart/2005/8/layout/list1"/>
    <dgm:cxn modelId="{86B4456A-93D3-4DF4-B8FF-EDAF5E094115}" type="presOf" srcId="{07B7967A-FEA0-4016-9C07-7687CF1BFE66}" destId="{20676C17-330A-4E50-B84E-BBB4929C67A2}" srcOrd="1" destOrd="0" presId="urn:microsoft.com/office/officeart/2005/8/layout/list1"/>
    <dgm:cxn modelId="{04CA2578-103D-4C75-9EB0-FFF09D244835}" type="presOf" srcId="{932EFCCF-8740-44A9-8D9E-85CB89FB5CBC}" destId="{32AA7FF0-30D8-4C48-8D0E-1A45A2C984B3}" srcOrd="0" destOrd="0" presId="urn:microsoft.com/office/officeart/2005/8/layout/list1"/>
    <dgm:cxn modelId="{68B52B8C-8804-4844-B40D-B1EA785149CF}" type="presOf" srcId="{07B7967A-FEA0-4016-9C07-7687CF1BFE66}" destId="{15F388B8-6A31-40E3-B424-8538139B4623}" srcOrd="0" destOrd="0" presId="urn:microsoft.com/office/officeart/2005/8/layout/list1"/>
    <dgm:cxn modelId="{1F54909B-C279-4383-8FC9-9F6B98E2CA49}" srcId="{48964E02-604E-4034-AA96-96550CAC891E}" destId="{8D8E9560-15C3-4399-9CB5-CD5469DD1549}" srcOrd="0" destOrd="0" parTransId="{678BCABA-2F7E-4639-8F48-3396EC075FC2}" sibTransId="{0172C528-CC06-4CCC-B9B5-5E60C5022CCC}"/>
    <dgm:cxn modelId="{94AC79B1-0C10-4F34-8FFF-B567C4623DEB}" srcId="{48964E02-604E-4034-AA96-96550CAC891E}" destId="{2BD5A3E5-7667-4F5C-8599-A19279690D36}" srcOrd="3" destOrd="0" parTransId="{18ABFA15-F06F-423C-8A96-F71C5838A161}" sibTransId="{F133FB69-CA9D-44DB-8D22-4151BDDB0A19}"/>
    <dgm:cxn modelId="{7CDC40B6-67C1-4637-90EF-4DE12518D213}" srcId="{48964E02-604E-4034-AA96-96550CAC891E}" destId="{932EFCCF-8740-44A9-8D9E-85CB89FB5CBC}" srcOrd="2" destOrd="0" parTransId="{D59B96D4-4D3D-4706-8AA2-088FCD22D4F7}" sibTransId="{81CBBAF8-13DC-4FEA-9460-0B5F1397E531}"/>
    <dgm:cxn modelId="{3A4A36D6-C406-4E0A-8517-07779A1D0B19}" type="presOf" srcId="{B3A850FC-C0B4-4735-A7AB-0AE810A9566A}" destId="{C95F2065-7CE2-4280-B798-232A3ED977B6}" srcOrd="0" destOrd="0" presId="urn:microsoft.com/office/officeart/2005/8/layout/list1"/>
    <dgm:cxn modelId="{839005D9-6503-4FED-BEF5-F2B04AE7FAC6}" type="presOf" srcId="{2BD5A3E5-7667-4F5C-8599-A19279690D36}" destId="{FF2BB4E0-FA91-47CD-A491-4EA46C57D499}" srcOrd="1" destOrd="0" presId="urn:microsoft.com/office/officeart/2005/8/layout/list1"/>
    <dgm:cxn modelId="{ADECA6EE-6AA4-4AF2-84C2-A55DB335C498}" type="presOf" srcId="{932EFCCF-8740-44A9-8D9E-85CB89FB5CBC}" destId="{21703A7A-D9E2-4469-B539-861602D617DA}" srcOrd="1" destOrd="0" presId="urn:microsoft.com/office/officeart/2005/8/layout/list1"/>
    <dgm:cxn modelId="{684F8DF4-15E7-4A89-8254-7CA076CFA698}" type="presOf" srcId="{8D8E9560-15C3-4399-9CB5-CD5469DD1549}" destId="{02014B09-BDA9-4562-8B3C-F6D80942EB82}" srcOrd="1" destOrd="0" presId="urn:microsoft.com/office/officeart/2005/8/layout/list1"/>
    <dgm:cxn modelId="{591ABA77-5FD5-4960-BCE0-D644D85685BC}" type="presParOf" srcId="{0956D4CC-6C89-4840-9A37-9D45455F7D1B}" destId="{154402DC-3784-4E47-98A4-E8BCAFED83EF}" srcOrd="0" destOrd="0" presId="urn:microsoft.com/office/officeart/2005/8/layout/list1"/>
    <dgm:cxn modelId="{76E7769D-F9FB-4304-B1CF-11335DC3499E}" type="presParOf" srcId="{154402DC-3784-4E47-98A4-E8BCAFED83EF}" destId="{6349FEA8-B240-48B3-B455-9114A01D039B}" srcOrd="0" destOrd="0" presId="urn:microsoft.com/office/officeart/2005/8/layout/list1"/>
    <dgm:cxn modelId="{97D2CF30-924B-4805-8A78-4945F9AD5720}" type="presParOf" srcId="{154402DC-3784-4E47-98A4-E8BCAFED83EF}" destId="{02014B09-BDA9-4562-8B3C-F6D80942EB82}" srcOrd="1" destOrd="0" presId="urn:microsoft.com/office/officeart/2005/8/layout/list1"/>
    <dgm:cxn modelId="{04FEF794-F55A-4B0C-941C-6BF9DA403648}" type="presParOf" srcId="{0956D4CC-6C89-4840-9A37-9D45455F7D1B}" destId="{17427D87-1135-4BED-8268-40EE5A5E554B}" srcOrd="1" destOrd="0" presId="urn:microsoft.com/office/officeart/2005/8/layout/list1"/>
    <dgm:cxn modelId="{0353D8E5-29A3-420B-AB7E-88B10C895600}" type="presParOf" srcId="{0956D4CC-6C89-4840-9A37-9D45455F7D1B}" destId="{949E5356-5D2F-49E0-AC94-05D622DE673A}" srcOrd="2" destOrd="0" presId="urn:microsoft.com/office/officeart/2005/8/layout/list1"/>
    <dgm:cxn modelId="{2D854D70-67ED-40BA-8F77-EDF44574725F}" type="presParOf" srcId="{0956D4CC-6C89-4840-9A37-9D45455F7D1B}" destId="{95255892-6856-4794-A4AD-E5D187CFF412}" srcOrd="3" destOrd="0" presId="urn:microsoft.com/office/officeart/2005/8/layout/list1"/>
    <dgm:cxn modelId="{EE461230-85C9-40CB-9DED-00A47A83B457}" type="presParOf" srcId="{0956D4CC-6C89-4840-9A37-9D45455F7D1B}" destId="{F0E05D57-3CD3-461A-998D-E5C2AC087C1A}" srcOrd="4" destOrd="0" presId="urn:microsoft.com/office/officeart/2005/8/layout/list1"/>
    <dgm:cxn modelId="{2F9E7362-F502-4E4B-9FA1-55E1A4216981}" type="presParOf" srcId="{F0E05D57-3CD3-461A-998D-E5C2AC087C1A}" destId="{C95F2065-7CE2-4280-B798-232A3ED977B6}" srcOrd="0" destOrd="0" presId="urn:microsoft.com/office/officeart/2005/8/layout/list1"/>
    <dgm:cxn modelId="{7A1395EB-1D51-4DCE-B864-6BF848E7F845}" type="presParOf" srcId="{F0E05D57-3CD3-461A-998D-E5C2AC087C1A}" destId="{3F9D9484-D97D-4DC5-9BB4-2BEA9FE15672}" srcOrd="1" destOrd="0" presId="urn:microsoft.com/office/officeart/2005/8/layout/list1"/>
    <dgm:cxn modelId="{2620DAF8-67B2-49D2-8AA3-32BCDE846B38}" type="presParOf" srcId="{0956D4CC-6C89-4840-9A37-9D45455F7D1B}" destId="{E1ED920C-CFFE-4420-826B-FFDD04FD82B4}" srcOrd="5" destOrd="0" presId="urn:microsoft.com/office/officeart/2005/8/layout/list1"/>
    <dgm:cxn modelId="{C8139736-83E9-41A4-A602-806944710AA4}" type="presParOf" srcId="{0956D4CC-6C89-4840-9A37-9D45455F7D1B}" destId="{C2FB1FAA-5A5C-4354-889D-DBAAE154E007}" srcOrd="6" destOrd="0" presId="urn:microsoft.com/office/officeart/2005/8/layout/list1"/>
    <dgm:cxn modelId="{CB450156-D015-45E8-91C0-F0B34059CFDF}" type="presParOf" srcId="{0956D4CC-6C89-4840-9A37-9D45455F7D1B}" destId="{85537EA0-D6EC-41AC-AF20-CDA8476CA074}" srcOrd="7" destOrd="0" presId="urn:microsoft.com/office/officeart/2005/8/layout/list1"/>
    <dgm:cxn modelId="{ABBD7C32-F367-400B-BFB9-697F0064EC97}" type="presParOf" srcId="{0956D4CC-6C89-4840-9A37-9D45455F7D1B}" destId="{9B9D222D-DC0B-495D-B611-E1029D543223}" srcOrd="8" destOrd="0" presId="urn:microsoft.com/office/officeart/2005/8/layout/list1"/>
    <dgm:cxn modelId="{E9C42754-1B7A-4076-876B-AD5B1D0651BB}" type="presParOf" srcId="{9B9D222D-DC0B-495D-B611-E1029D543223}" destId="{32AA7FF0-30D8-4C48-8D0E-1A45A2C984B3}" srcOrd="0" destOrd="0" presId="urn:microsoft.com/office/officeart/2005/8/layout/list1"/>
    <dgm:cxn modelId="{E35C0229-7257-48DA-943D-087A2C14B146}" type="presParOf" srcId="{9B9D222D-DC0B-495D-B611-E1029D543223}" destId="{21703A7A-D9E2-4469-B539-861602D617DA}" srcOrd="1" destOrd="0" presId="urn:microsoft.com/office/officeart/2005/8/layout/list1"/>
    <dgm:cxn modelId="{C4426124-D3C5-4A2B-9FE4-F24B8C7007E2}" type="presParOf" srcId="{0956D4CC-6C89-4840-9A37-9D45455F7D1B}" destId="{EB161B76-4A91-4B97-A00A-0F3A839A6346}" srcOrd="9" destOrd="0" presId="urn:microsoft.com/office/officeart/2005/8/layout/list1"/>
    <dgm:cxn modelId="{6DCE0D40-A89D-4BE6-A9A1-2E9B70F0696C}" type="presParOf" srcId="{0956D4CC-6C89-4840-9A37-9D45455F7D1B}" destId="{EE0702B1-209F-4D5D-9B84-25EDDB77ECA4}" srcOrd="10" destOrd="0" presId="urn:microsoft.com/office/officeart/2005/8/layout/list1"/>
    <dgm:cxn modelId="{A33B013B-BB03-4E9D-9636-F4E06D0A8979}" type="presParOf" srcId="{0956D4CC-6C89-4840-9A37-9D45455F7D1B}" destId="{DA63BE4F-913E-4BA6-BB8E-E48B522B6D96}" srcOrd="11" destOrd="0" presId="urn:microsoft.com/office/officeart/2005/8/layout/list1"/>
    <dgm:cxn modelId="{21B6BCCC-1F36-4B08-8528-FCFC30DD260A}" type="presParOf" srcId="{0956D4CC-6C89-4840-9A37-9D45455F7D1B}" destId="{C47BEA33-276F-4633-812E-0E8527E6F7A2}" srcOrd="12" destOrd="0" presId="urn:microsoft.com/office/officeart/2005/8/layout/list1"/>
    <dgm:cxn modelId="{F2956444-60C0-46E5-A011-C6EA1566E882}" type="presParOf" srcId="{C47BEA33-276F-4633-812E-0E8527E6F7A2}" destId="{4855C80F-C075-4576-9CF6-DA8876362F36}" srcOrd="0" destOrd="0" presId="urn:microsoft.com/office/officeart/2005/8/layout/list1"/>
    <dgm:cxn modelId="{817E61D2-4B1A-41CF-AB62-658ABE2E5DF3}" type="presParOf" srcId="{C47BEA33-276F-4633-812E-0E8527E6F7A2}" destId="{FF2BB4E0-FA91-47CD-A491-4EA46C57D499}" srcOrd="1" destOrd="0" presId="urn:microsoft.com/office/officeart/2005/8/layout/list1"/>
    <dgm:cxn modelId="{C37142DE-43F2-43F0-8D67-3D02A0223E88}" type="presParOf" srcId="{0956D4CC-6C89-4840-9A37-9D45455F7D1B}" destId="{1032AD13-CB60-432C-A388-6B009915DB80}" srcOrd="13" destOrd="0" presId="urn:microsoft.com/office/officeart/2005/8/layout/list1"/>
    <dgm:cxn modelId="{6E16404B-25BC-460A-973E-6F3AB63EF084}" type="presParOf" srcId="{0956D4CC-6C89-4840-9A37-9D45455F7D1B}" destId="{3C83FA09-7B3B-48F9-857D-BC34ED987A90}" srcOrd="14" destOrd="0" presId="urn:microsoft.com/office/officeart/2005/8/layout/list1"/>
    <dgm:cxn modelId="{16C1D561-F9E9-4A5A-9F2A-0F5A6CA6D47D}" type="presParOf" srcId="{0956D4CC-6C89-4840-9A37-9D45455F7D1B}" destId="{7F0ADC3E-ADC2-4187-82F2-BE8E44214E0D}" srcOrd="15" destOrd="0" presId="urn:microsoft.com/office/officeart/2005/8/layout/list1"/>
    <dgm:cxn modelId="{4812F886-6EA3-4964-8390-235DB6696E33}" type="presParOf" srcId="{0956D4CC-6C89-4840-9A37-9D45455F7D1B}" destId="{02270459-1931-4184-8C9E-7F4BB37B9BC9}" srcOrd="16" destOrd="0" presId="urn:microsoft.com/office/officeart/2005/8/layout/list1"/>
    <dgm:cxn modelId="{A2922695-8E2E-437C-9567-E5DBA7CBFD24}" type="presParOf" srcId="{02270459-1931-4184-8C9E-7F4BB37B9BC9}" destId="{15F388B8-6A31-40E3-B424-8538139B4623}" srcOrd="0" destOrd="0" presId="urn:microsoft.com/office/officeart/2005/8/layout/list1"/>
    <dgm:cxn modelId="{342D028F-F4B1-4BD3-B247-2EDD036EE8D8}" type="presParOf" srcId="{02270459-1931-4184-8C9E-7F4BB37B9BC9}" destId="{20676C17-330A-4E50-B84E-BBB4929C67A2}" srcOrd="1" destOrd="0" presId="urn:microsoft.com/office/officeart/2005/8/layout/list1"/>
    <dgm:cxn modelId="{CA2944A4-A90F-4A78-9E3A-3FBA0BCCAC10}" type="presParOf" srcId="{0956D4CC-6C89-4840-9A37-9D45455F7D1B}" destId="{20386CFC-A42F-4E02-AEC5-ED653B7929E2}" srcOrd="17" destOrd="0" presId="urn:microsoft.com/office/officeart/2005/8/layout/list1"/>
    <dgm:cxn modelId="{6C726DE8-22E2-47F5-894B-C451F60DEC3B}" type="presParOf" srcId="{0956D4CC-6C89-4840-9A37-9D45455F7D1B}" destId="{87ACA698-A7FA-48CB-8183-F5619DAD03E0}" srcOrd="18" destOrd="0" presId="urn:microsoft.com/office/officeart/2005/8/layout/list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64E02-604E-4034-AA96-96550CAC89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E9560-15C3-4399-9CB5-CD5469DD154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dirty="0"/>
        </a:p>
      </dgm:t>
    </dgm:pt>
    <dgm:pt modelId="{678BCABA-2F7E-4639-8F48-3396EC075FC2}" type="parTrans" cxnId="{1F54909B-C279-4383-8FC9-9F6B98E2CA49}">
      <dgm:prSet/>
      <dgm:spPr/>
      <dgm:t>
        <a:bodyPr/>
        <a:lstStyle/>
        <a:p>
          <a:endParaRPr lang="en-US"/>
        </a:p>
      </dgm:t>
    </dgm:pt>
    <dgm:pt modelId="{0172C528-CC06-4CCC-B9B5-5E60C5022CCC}" type="sibTrans" cxnId="{1F54909B-C279-4383-8FC9-9F6B98E2CA49}">
      <dgm:prSet/>
      <dgm:spPr/>
      <dgm:t>
        <a:bodyPr/>
        <a:lstStyle/>
        <a:p>
          <a:endParaRPr lang="en-US"/>
        </a:p>
      </dgm:t>
    </dgm:pt>
    <dgm:pt modelId="{B3A850FC-C0B4-4735-A7AB-0AE810A9566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dirty="0"/>
        </a:p>
      </dgm:t>
    </dgm:pt>
    <dgm:pt modelId="{57713E1C-FB5E-4E05-8B68-6F96A76A3D24}" type="parTrans" cxnId="{40ABAD07-2F0C-4C94-B9E9-114B792DD0DA}">
      <dgm:prSet/>
      <dgm:spPr/>
      <dgm:t>
        <a:bodyPr/>
        <a:lstStyle/>
        <a:p>
          <a:endParaRPr lang="en-US"/>
        </a:p>
      </dgm:t>
    </dgm:pt>
    <dgm:pt modelId="{BF2175B8-D83D-441C-A70C-B76529AA60FD}" type="sibTrans" cxnId="{40ABAD07-2F0C-4C94-B9E9-114B792DD0DA}">
      <dgm:prSet/>
      <dgm:spPr/>
      <dgm:t>
        <a:bodyPr/>
        <a:lstStyle/>
        <a:p>
          <a:endParaRPr lang="en-US"/>
        </a:p>
      </dgm:t>
    </dgm:pt>
    <dgm:pt modelId="{932EFCCF-8740-44A9-8D9E-85CB89FB5CB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dirty="0"/>
        </a:p>
      </dgm:t>
    </dgm:pt>
    <dgm:pt modelId="{D59B96D4-4D3D-4706-8AA2-088FCD22D4F7}" type="parTrans" cxnId="{7CDC40B6-67C1-4637-90EF-4DE12518D213}">
      <dgm:prSet/>
      <dgm:spPr/>
      <dgm:t>
        <a:bodyPr/>
        <a:lstStyle/>
        <a:p>
          <a:endParaRPr lang="en-US"/>
        </a:p>
      </dgm:t>
    </dgm:pt>
    <dgm:pt modelId="{81CBBAF8-13DC-4FEA-9460-0B5F1397E531}" type="sibTrans" cxnId="{7CDC40B6-67C1-4637-90EF-4DE12518D213}">
      <dgm:prSet/>
      <dgm:spPr/>
      <dgm:t>
        <a:bodyPr/>
        <a:lstStyle/>
        <a:p>
          <a:endParaRPr lang="en-US"/>
        </a:p>
      </dgm:t>
    </dgm:pt>
    <dgm:pt modelId="{2BD5A3E5-7667-4F5C-8599-A19279690D3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dirty="0"/>
        </a:p>
      </dgm:t>
    </dgm:pt>
    <dgm:pt modelId="{18ABFA15-F06F-423C-8A96-F71C5838A161}" type="parTrans" cxnId="{94AC79B1-0C10-4F34-8FFF-B567C4623DEB}">
      <dgm:prSet/>
      <dgm:spPr/>
      <dgm:t>
        <a:bodyPr/>
        <a:lstStyle/>
        <a:p>
          <a:endParaRPr lang="en-US"/>
        </a:p>
      </dgm:t>
    </dgm:pt>
    <dgm:pt modelId="{F133FB69-CA9D-44DB-8D22-4151BDDB0A19}" type="sibTrans" cxnId="{94AC79B1-0C10-4F34-8FFF-B567C4623DEB}">
      <dgm:prSet/>
      <dgm:spPr/>
      <dgm:t>
        <a:bodyPr/>
        <a:lstStyle/>
        <a:p>
          <a:endParaRPr lang="en-US"/>
        </a:p>
      </dgm:t>
    </dgm:pt>
    <dgm:pt modelId="{07B7967A-FEA0-4016-9C07-7687CF1BFE6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dirty="0"/>
        </a:p>
      </dgm:t>
    </dgm:pt>
    <dgm:pt modelId="{CD36BD0C-D1D9-4F38-8AEC-5EFA2EFA1681}" type="parTrans" cxnId="{706C7D1F-6B41-43C1-BE50-A03424987054}">
      <dgm:prSet/>
      <dgm:spPr/>
      <dgm:t>
        <a:bodyPr/>
        <a:lstStyle/>
        <a:p>
          <a:endParaRPr lang="en-US"/>
        </a:p>
      </dgm:t>
    </dgm:pt>
    <dgm:pt modelId="{45E3F16D-77FA-4A2B-A8D2-0AA51218772E}" type="sibTrans" cxnId="{706C7D1F-6B41-43C1-BE50-A03424987054}">
      <dgm:prSet/>
      <dgm:spPr/>
      <dgm:t>
        <a:bodyPr/>
        <a:lstStyle/>
        <a:p>
          <a:endParaRPr lang="en-US"/>
        </a:p>
      </dgm:t>
    </dgm:pt>
    <dgm:pt modelId="{0956D4CC-6C89-4840-9A37-9D45455F7D1B}" type="pres">
      <dgm:prSet presAssocID="{48964E02-604E-4034-AA96-96550CAC891E}" presName="linear" presStyleCnt="0">
        <dgm:presLayoutVars>
          <dgm:dir/>
          <dgm:animLvl val="lvl"/>
          <dgm:resizeHandles val="exact"/>
        </dgm:presLayoutVars>
      </dgm:prSet>
      <dgm:spPr/>
    </dgm:pt>
    <dgm:pt modelId="{154402DC-3784-4E47-98A4-E8BCAFED83EF}" type="pres">
      <dgm:prSet presAssocID="{8D8E9560-15C3-4399-9CB5-CD5469DD1549}" presName="parentLin" presStyleCnt="0"/>
      <dgm:spPr/>
    </dgm:pt>
    <dgm:pt modelId="{6349FEA8-B240-48B3-B455-9114A01D039B}" type="pres">
      <dgm:prSet presAssocID="{8D8E9560-15C3-4399-9CB5-CD5469DD1549}" presName="parentLeftMargin" presStyleLbl="node1" presStyleIdx="0" presStyleCnt="5"/>
      <dgm:spPr/>
    </dgm:pt>
    <dgm:pt modelId="{02014B09-BDA9-4562-8B3C-F6D80942EB82}" type="pres">
      <dgm:prSet presAssocID="{8D8E9560-15C3-4399-9CB5-CD5469DD1549}" presName="parentText" presStyleLbl="node1" presStyleIdx="0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427D87-1135-4BED-8268-40EE5A5E554B}" type="pres">
      <dgm:prSet presAssocID="{8D8E9560-15C3-4399-9CB5-CD5469DD1549}" presName="negativeSpace" presStyleCnt="0"/>
      <dgm:spPr/>
    </dgm:pt>
    <dgm:pt modelId="{949E5356-5D2F-49E0-AC94-05D622DE673A}" type="pres">
      <dgm:prSet presAssocID="{8D8E9560-15C3-4399-9CB5-CD5469DD1549}" presName="childText" presStyleLbl="conFgAcc1" presStyleIdx="0" presStyleCnt="5" custLinFactNeighborY="-10079">
        <dgm:presLayoutVars>
          <dgm:bulletEnabled val="1"/>
        </dgm:presLayoutVars>
      </dgm:prSet>
      <dgm:spPr/>
    </dgm:pt>
    <dgm:pt modelId="{95255892-6856-4794-A4AD-E5D187CFF412}" type="pres">
      <dgm:prSet presAssocID="{0172C528-CC06-4CCC-B9B5-5E60C5022CCC}" presName="spaceBetweenRectangles" presStyleCnt="0"/>
      <dgm:spPr/>
    </dgm:pt>
    <dgm:pt modelId="{F0E05D57-3CD3-461A-998D-E5C2AC087C1A}" type="pres">
      <dgm:prSet presAssocID="{B3A850FC-C0B4-4735-A7AB-0AE810A9566A}" presName="parentLin" presStyleCnt="0"/>
      <dgm:spPr/>
    </dgm:pt>
    <dgm:pt modelId="{C95F2065-7CE2-4280-B798-232A3ED977B6}" type="pres">
      <dgm:prSet presAssocID="{B3A850FC-C0B4-4735-A7AB-0AE810A9566A}" presName="parentLeftMargin" presStyleLbl="node1" presStyleIdx="0" presStyleCnt="5"/>
      <dgm:spPr/>
    </dgm:pt>
    <dgm:pt modelId="{3F9D9484-D97D-4DC5-9BB4-2BEA9FE15672}" type="pres">
      <dgm:prSet presAssocID="{B3A850FC-C0B4-4735-A7AB-0AE810A9566A}" presName="parentText" presStyleLbl="node1" presStyleIdx="1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1ED920C-CFFE-4420-826B-FFDD04FD82B4}" type="pres">
      <dgm:prSet presAssocID="{B3A850FC-C0B4-4735-A7AB-0AE810A9566A}" presName="negativeSpace" presStyleCnt="0"/>
      <dgm:spPr/>
    </dgm:pt>
    <dgm:pt modelId="{C2FB1FAA-5A5C-4354-889D-DBAAE154E007}" type="pres">
      <dgm:prSet presAssocID="{B3A850FC-C0B4-4735-A7AB-0AE810A9566A}" presName="childText" presStyleLbl="conFgAcc1" presStyleIdx="1" presStyleCnt="5">
        <dgm:presLayoutVars>
          <dgm:bulletEnabled val="1"/>
        </dgm:presLayoutVars>
      </dgm:prSet>
      <dgm:spPr/>
    </dgm:pt>
    <dgm:pt modelId="{85537EA0-D6EC-41AC-AF20-CDA8476CA074}" type="pres">
      <dgm:prSet presAssocID="{BF2175B8-D83D-441C-A70C-B76529AA60FD}" presName="spaceBetweenRectangles" presStyleCnt="0"/>
      <dgm:spPr/>
    </dgm:pt>
    <dgm:pt modelId="{9B9D222D-DC0B-495D-B611-E1029D543223}" type="pres">
      <dgm:prSet presAssocID="{932EFCCF-8740-44A9-8D9E-85CB89FB5CBC}" presName="parentLin" presStyleCnt="0"/>
      <dgm:spPr/>
    </dgm:pt>
    <dgm:pt modelId="{32AA7FF0-30D8-4C48-8D0E-1A45A2C984B3}" type="pres">
      <dgm:prSet presAssocID="{932EFCCF-8740-44A9-8D9E-85CB89FB5CBC}" presName="parentLeftMargin" presStyleLbl="node1" presStyleIdx="1" presStyleCnt="5"/>
      <dgm:spPr/>
    </dgm:pt>
    <dgm:pt modelId="{21703A7A-D9E2-4469-B539-861602D617DA}" type="pres">
      <dgm:prSet presAssocID="{932EFCCF-8740-44A9-8D9E-85CB89FB5CBC}" presName="parentText" presStyleLbl="node1" presStyleIdx="2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B161B76-4A91-4B97-A00A-0F3A839A6346}" type="pres">
      <dgm:prSet presAssocID="{932EFCCF-8740-44A9-8D9E-85CB89FB5CBC}" presName="negativeSpace" presStyleCnt="0"/>
      <dgm:spPr/>
    </dgm:pt>
    <dgm:pt modelId="{EE0702B1-209F-4D5D-9B84-25EDDB77ECA4}" type="pres">
      <dgm:prSet presAssocID="{932EFCCF-8740-44A9-8D9E-85CB89FB5CBC}" presName="childText" presStyleLbl="conFgAcc1" presStyleIdx="2" presStyleCnt="5">
        <dgm:presLayoutVars>
          <dgm:bulletEnabled val="1"/>
        </dgm:presLayoutVars>
      </dgm:prSet>
      <dgm:spPr/>
    </dgm:pt>
    <dgm:pt modelId="{DA63BE4F-913E-4BA6-BB8E-E48B522B6D96}" type="pres">
      <dgm:prSet presAssocID="{81CBBAF8-13DC-4FEA-9460-0B5F1397E531}" presName="spaceBetweenRectangles" presStyleCnt="0"/>
      <dgm:spPr/>
    </dgm:pt>
    <dgm:pt modelId="{C47BEA33-276F-4633-812E-0E8527E6F7A2}" type="pres">
      <dgm:prSet presAssocID="{2BD5A3E5-7667-4F5C-8599-A19279690D36}" presName="parentLin" presStyleCnt="0"/>
      <dgm:spPr/>
    </dgm:pt>
    <dgm:pt modelId="{4855C80F-C075-4576-9CF6-DA8876362F36}" type="pres">
      <dgm:prSet presAssocID="{2BD5A3E5-7667-4F5C-8599-A19279690D36}" presName="parentLeftMargin" presStyleLbl="node1" presStyleIdx="2" presStyleCnt="5"/>
      <dgm:spPr/>
    </dgm:pt>
    <dgm:pt modelId="{FF2BB4E0-FA91-47CD-A491-4EA46C57D499}" type="pres">
      <dgm:prSet presAssocID="{2BD5A3E5-7667-4F5C-8599-A19279690D36}" presName="parentText" presStyleLbl="node1" presStyleIdx="3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032AD13-CB60-432C-A388-6B009915DB80}" type="pres">
      <dgm:prSet presAssocID="{2BD5A3E5-7667-4F5C-8599-A19279690D36}" presName="negativeSpace" presStyleCnt="0"/>
      <dgm:spPr/>
    </dgm:pt>
    <dgm:pt modelId="{3C83FA09-7B3B-48F9-857D-BC34ED987A90}" type="pres">
      <dgm:prSet presAssocID="{2BD5A3E5-7667-4F5C-8599-A19279690D36}" presName="childText" presStyleLbl="conFgAcc1" presStyleIdx="3" presStyleCnt="5">
        <dgm:presLayoutVars>
          <dgm:bulletEnabled val="1"/>
        </dgm:presLayoutVars>
      </dgm:prSet>
      <dgm:spPr/>
    </dgm:pt>
    <dgm:pt modelId="{7F0ADC3E-ADC2-4187-82F2-BE8E44214E0D}" type="pres">
      <dgm:prSet presAssocID="{F133FB69-CA9D-44DB-8D22-4151BDDB0A19}" presName="spaceBetweenRectangles" presStyleCnt="0"/>
      <dgm:spPr/>
    </dgm:pt>
    <dgm:pt modelId="{02270459-1931-4184-8C9E-7F4BB37B9BC9}" type="pres">
      <dgm:prSet presAssocID="{07B7967A-FEA0-4016-9C07-7687CF1BFE66}" presName="parentLin" presStyleCnt="0"/>
      <dgm:spPr/>
    </dgm:pt>
    <dgm:pt modelId="{15F388B8-6A31-40E3-B424-8538139B4623}" type="pres">
      <dgm:prSet presAssocID="{07B7967A-FEA0-4016-9C07-7687CF1BFE66}" presName="parentLeftMargin" presStyleLbl="node1" presStyleIdx="3" presStyleCnt="5"/>
      <dgm:spPr/>
    </dgm:pt>
    <dgm:pt modelId="{20676C17-330A-4E50-B84E-BBB4929C67A2}" type="pres">
      <dgm:prSet presAssocID="{07B7967A-FEA0-4016-9C07-7687CF1BFE66}" presName="parentText" presStyleLbl="node1" presStyleIdx="4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0386CFC-A42F-4E02-AEC5-ED653B7929E2}" type="pres">
      <dgm:prSet presAssocID="{07B7967A-FEA0-4016-9C07-7687CF1BFE66}" presName="negativeSpace" presStyleCnt="0"/>
      <dgm:spPr/>
    </dgm:pt>
    <dgm:pt modelId="{87ACA698-A7FA-48CB-8183-F5619DAD03E0}" type="pres">
      <dgm:prSet presAssocID="{07B7967A-FEA0-4016-9C07-7687CF1BFE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1181C03-3C22-4E4A-8FEA-6F374A811116}" type="presOf" srcId="{932EFCCF-8740-44A9-8D9E-85CB89FB5CBC}" destId="{21703A7A-D9E2-4469-B539-861602D617DA}" srcOrd="1" destOrd="0" presId="urn:microsoft.com/office/officeart/2005/8/layout/list1"/>
    <dgm:cxn modelId="{40ABAD07-2F0C-4C94-B9E9-114B792DD0DA}" srcId="{48964E02-604E-4034-AA96-96550CAC891E}" destId="{B3A850FC-C0B4-4735-A7AB-0AE810A9566A}" srcOrd="1" destOrd="0" parTransId="{57713E1C-FB5E-4E05-8B68-6F96A76A3D24}" sibTransId="{BF2175B8-D83D-441C-A70C-B76529AA60FD}"/>
    <dgm:cxn modelId="{36F5631D-7D85-4405-A543-09F4A339E0C2}" type="presOf" srcId="{B3A850FC-C0B4-4735-A7AB-0AE810A9566A}" destId="{3F9D9484-D97D-4DC5-9BB4-2BEA9FE15672}" srcOrd="1" destOrd="0" presId="urn:microsoft.com/office/officeart/2005/8/layout/list1"/>
    <dgm:cxn modelId="{706C7D1F-6B41-43C1-BE50-A03424987054}" srcId="{48964E02-604E-4034-AA96-96550CAC891E}" destId="{07B7967A-FEA0-4016-9C07-7687CF1BFE66}" srcOrd="4" destOrd="0" parTransId="{CD36BD0C-D1D9-4F38-8AEC-5EFA2EFA1681}" sibTransId="{45E3F16D-77FA-4A2B-A8D2-0AA51218772E}"/>
    <dgm:cxn modelId="{23FD3D39-22C5-4393-BBD9-C013BEFD5BCD}" type="presOf" srcId="{07B7967A-FEA0-4016-9C07-7687CF1BFE66}" destId="{15F388B8-6A31-40E3-B424-8538139B4623}" srcOrd="0" destOrd="0" presId="urn:microsoft.com/office/officeart/2005/8/layout/list1"/>
    <dgm:cxn modelId="{2169A93B-DDEF-4359-9D16-45C20CEAB484}" type="presOf" srcId="{8D8E9560-15C3-4399-9CB5-CD5469DD1549}" destId="{02014B09-BDA9-4562-8B3C-F6D80942EB82}" srcOrd="1" destOrd="0" presId="urn:microsoft.com/office/officeart/2005/8/layout/list1"/>
    <dgm:cxn modelId="{291C3242-9E01-46FB-B554-4CDE9C43DF1B}" type="presOf" srcId="{8D8E9560-15C3-4399-9CB5-CD5469DD1549}" destId="{6349FEA8-B240-48B3-B455-9114A01D039B}" srcOrd="0" destOrd="0" presId="urn:microsoft.com/office/officeart/2005/8/layout/list1"/>
    <dgm:cxn modelId="{A8943181-F7F0-40AB-B9A3-96BAED0D90E6}" type="presOf" srcId="{48964E02-604E-4034-AA96-96550CAC891E}" destId="{0956D4CC-6C89-4840-9A37-9D45455F7D1B}" srcOrd="0" destOrd="0" presId="urn:microsoft.com/office/officeart/2005/8/layout/list1"/>
    <dgm:cxn modelId="{C34D4983-F505-40BA-B3A6-72B8F291FF79}" type="presOf" srcId="{2BD5A3E5-7667-4F5C-8599-A19279690D36}" destId="{4855C80F-C075-4576-9CF6-DA8876362F36}" srcOrd="0" destOrd="0" presId="urn:microsoft.com/office/officeart/2005/8/layout/list1"/>
    <dgm:cxn modelId="{D5479298-1A1D-48F3-AB27-62356DC2155D}" type="presOf" srcId="{2BD5A3E5-7667-4F5C-8599-A19279690D36}" destId="{FF2BB4E0-FA91-47CD-A491-4EA46C57D499}" srcOrd="1" destOrd="0" presId="urn:microsoft.com/office/officeart/2005/8/layout/list1"/>
    <dgm:cxn modelId="{1F54909B-C279-4383-8FC9-9F6B98E2CA49}" srcId="{48964E02-604E-4034-AA96-96550CAC891E}" destId="{8D8E9560-15C3-4399-9CB5-CD5469DD1549}" srcOrd="0" destOrd="0" parTransId="{678BCABA-2F7E-4639-8F48-3396EC075FC2}" sibTransId="{0172C528-CC06-4CCC-B9B5-5E60C5022CCC}"/>
    <dgm:cxn modelId="{959C379C-25BA-4B64-8C52-64964B8AB61D}" type="presOf" srcId="{B3A850FC-C0B4-4735-A7AB-0AE810A9566A}" destId="{C95F2065-7CE2-4280-B798-232A3ED977B6}" srcOrd="0" destOrd="0" presId="urn:microsoft.com/office/officeart/2005/8/layout/list1"/>
    <dgm:cxn modelId="{7C0A60B1-7CA6-4DEF-8ABD-FC2DA8125E3C}" type="presOf" srcId="{932EFCCF-8740-44A9-8D9E-85CB89FB5CBC}" destId="{32AA7FF0-30D8-4C48-8D0E-1A45A2C984B3}" srcOrd="0" destOrd="0" presId="urn:microsoft.com/office/officeart/2005/8/layout/list1"/>
    <dgm:cxn modelId="{94AC79B1-0C10-4F34-8FFF-B567C4623DEB}" srcId="{48964E02-604E-4034-AA96-96550CAC891E}" destId="{2BD5A3E5-7667-4F5C-8599-A19279690D36}" srcOrd="3" destOrd="0" parTransId="{18ABFA15-F06F-423C-8A96-F71C5838A161}" sibTransId="{F133FB69-CA9D-44DB-8D22-4151BDDB0A19}"/>
    <dgm:cxn modelId="{7CDC40B6-67C1-4637-90EF-4DE12518D213}" srcId="{48964E02-604E-4034-AA96-96550CAC891E}" destId="{932EFCCF-8740-44A9-8D9E-85CB89FB5CBC}" srcOrd="2" destOrd="0" parTransId="{D59B96D4-4D3D-4706-8AA2-088FCD22D4F7}" sibTransId="{81CBBAF8-13DC-4FEA-9460-0B5F1397E531}"/>
    <dgm:cxn modelId="{048DCFC9-B195-479D-83BB-4A7F776A9D58}" type="presOf" srcId="{07B7967A-FEA0-4016-9C07-7687CF1BFE66}" destId="{20676C17-330A-4E50-B84E-BBB4929C67A2}" srcOrd="1" destOrd="0" presId="urn:microsoft.com/office/officeart/2005/8/layout/list1"/>
    <dgm:cxn modelId="{CA801DC5-D12C-486D-9354-081DF5D9F27D}" type="presParOf" srcId="{0956D4CC-6C89-4840-9A37-9D45455F7D1B}" destId="{154402DC-3784-4E47-98A4-E8BCAFED83EF}" srcOrd="0" destOrd="0" presId="urn:microsoft.com/office/officeart/2005/8/layout/list1"/>
    <dgm:cxn modelId="{E8D6F83E-6832-432E-9DE4-CA37B522B6B2}" type="presParOf" srcId="{154402DC-3784-4E47-98A4-E8BCAFED83EF}" destId="{6349FEA8-B240-48B3-B455-9114A01D039B}" srcOrd="0" destOrd="0" presId="urn:microsoft.com/office/officeart/2005/8/layout/list1"/>
    <dgm:cxn modelId="{E026C9FC-FDA9-4EBD-A860-989982FC7FF8}" type="presParOf" srcId="{154402DC-3784-4E47-98A4-E8BCAFED83EF}" destId="{02014B09-BDA9-4562-8B3C-F6D80942EB82}" srcOrd="1" destOrd="0" presId="urn:microsoft.com/office/officeart/2005/8/layout/list1"/>
    <dgm:cxn modelId="{866B1901-AEAA-4182-B3E1-6992B7FB74C5}" type="presParOf" srcId="{0956D4CC-6C89-4840-9A37-9D45455F7D1B}" destId="{17427D87-1135-4BED-8268-40EE5A5E554B}" srcOrd="1" destOrd="0" presId="urn:microsoft.com/office/officeart/2005/8/layout/list1"/>
    <dgm:cxn modelId="{BD97172F-B4FE-4FBB-AFB8-6CA669E6E2E7}" type="presParOf" srcId="{0956D4CC-6C89-4840-9A37-9D45455F7D1B}" destId="{949E5356-5D2F-49E0-AC94-05D622DE673A}" srcOrd="2" destOrd="0" presId="urn:microsoft.com/office/officeart/2005/8/layout/list1"/>
    <dgm:cxn modelId="{D74113E4-F1E9-4098-AC54-A622B2E12F7C}" type="presParOf" srcId="{0956D4CC-6C89-4840-9A37-9D45455F7D1B}" destId="{95255892-6856-4794-A4AD-E5D187CFF412}" srcOrd="3" destOrd="0" presId="urn:microsoft.com/office/officeart/2005/8/layout/list1"/>
    <dgm:cxn modelId="{E5BFC317-9BBB-4139-83D2-E86782C3D004}" type="presParOf" srcId="{0956D4CC-6C89-4840-9A37-9D45455F7D1B}" destId="{F0E05D57-3CD3-461A-998D-E5C2AC087C1A}" srcOrd="4" destOrd="0" presId="urn:microsoft.com/office/officeart/2005/8/layout/list1"/>
    <dgm:cxn modelId="{50AF66E8-2188-4406-BC0D-17DA8886A5E3}" type="presParOf" srcId="{F0E05D57-3CD3-461A-998D-E5C2AC087C1A}" destId="{C95F2065-7CE2-4280-B798-232A3ED977B6}" srcOrd="0" destOrd="0" presId="urn:microsoft.com/office/officeart/2005/8/layout/list1"/>
    <dgm:cxn modelId="{55C52AB2-B5F3-444F-B3EC-884E21A5C1EE}" type="presParOf" srcId="{F0E05D57-3CD3-461A-998D-E5C2AC087C1A}" destId="{3F9D9484-D97D-4DC5-9BB4-2BEA9FE15672}" srcOrd="1" destOrd="0" presId="urn:microsoft.com/office/officeart/2005/8/layout/list1"/>
    <dgm:cxn modelId="{F6253EB7-425E-4537-8B31-12D0BBD81ECD}" type="presParOf" srcId="{0956D4CC-6C89-4840-9A37-9D45455F7D1B}" destId="{E1ED920C-CFFE-4420-826B-FFDD04FD82B4}" srcOrd="5" destOrd="0" presId="urn:microsoft.com/office/officeart/2005/8/layout/list1"/>
    <dgm:cxn modelId="{3CFE131B-861B-4C32-8FC1-52FDE3C7045B}" type="presParOf" srcId="{0956D4CC-6C89-4840-9A37-9D45455F7D1B}" destId="{C2FB1FAA-5A5C-4354-889D-DBAAE154E007}" srcOrd="6" destOrd="0" presId="urn:microsoft.com/office/officeart/2005/8/layout/list1"/>
    <dgm:cxn modelId="{678C233C-9024-45D0-98E2-E64CD6941F5D}" type="presParOf" srcId="{0956D4CC-6C89-4840-9A37-9D45455F7D1B}" destId="{85537EA0-D6EC-41AC-AF20-CDA8476CA074}" srcOrd="7" destOrd="0" presId="urn:microsoft.com/office/officeart/2005/8/layout/list1"/>
    <dgm:cxn modelId="{5D344FEA-F67C-4484-9BD1-B8859D16F4AC}" type="presParOf" srcId="{0956D4CC-6C89-4840-9A37-9D45455F7D1B}" destId="{9B9D222D-DC0B-495D-B611-E1029D543223}" srcOrd="8" destOrd="0" presId="urn:microsoft.com/office/officeart/2005/8/layout/list1"/>
    <dgm:cxn modelId="{59C42E76-7E0C-47E5-B3CD-415A9EBBBCFE}" type="presParOf" srcId="{9B9D222D-DC0B-495D-B611-E1029D543223}" destId="{32AA7FF0-30D8-4C48-8D0E-1A45A2C984B3}" srcOrd="0" destOrd="0" presId="urn:microsoft.com/office/officeart/2005/8/layout/list1"/>
    <dgm:cxn modelId="{9C3563C3-DA7E-4F2C-BBC8-210F9182490E}" type="presParOf" srcId="{9B9D222D-DC0B-495D-B611-E1029D543223}" destId="{21703A7A-D9E2-4469-B539-861602D617DA}" srcOrd="1" destOrd="0" presId="urn:microsoft.com/office/officeart/2005/8/layout/list1"/>
    <dgm:cxn modelId="{985F1897-EB9C-41F7-B25E-8721EDC0B717}" type="presParOf" srcId="{0956D4CC-6C89-4840-9A37-9D45455F7D1B}" destId="{EB161B76-4A91-4B97-A00A-0F3A839A6346}" srcOrd="9" destOrd="0" presId="urn:microsoft.com/office/officeart/2005/8/layout/list1"/>
    <dgm:cxn modelId="{F05452C1-CF79-497A-84F4-2288E2405A1B}" type="presParOf" srcId="{0956D4CC-6C89-4840-9A37-9D45455F7D1B}" destId="{EE0702B1-209F-4D5D-9B84-25EDDB77ECA4}" srcOrd="10" destOrd="0" presId="urn:microsoft.com/office/officeart/2005/8/layout/list1"/>
    <dgm:cxn modelId="{7EB4E1BD-3BE1-4137-9B9A-1156EA831CFA}" type="presParOf" srcId="{0956D4CC-6C89-4840-9A37-9D45455F7D1B}" destId="{DA63BE4F-913E-4BA6-BB8E-E48B522B6D96}" srcOrd="11" destOrd="0" presId="urn:microsoft.com/office/officeart/2005/8/layout/list1"/>
    <dgm:cxn modelId="{8C12D182-0A39-4F43-8E58-6496471DAC48}" type="presParOf" srcId="{0956D4CC-6C89-4840-9A37-9D45455F7D1B}" destId="{C47BEA33-276F-4633-812E-0E8527E6F7A2}" srcOrd="12" destOrd="0" presId="urn:microsoft.com/office/officeart/2005/8/layout/list1"/>
    <dgm:cxn modelId="{D07D4AE7-AA34-4542-B286-5237CB702C94}" type="presParOf" srcId="{C47BEA33-276F-4633-812E-0E8527E6F7A2}" destId="{4855C80F-C075-4576-9CF6-DA8876362F36}" srcOrd="0" destOrd="0" presId="urn:microsoft.com/office/officeart/2005/8/layout/list1"/>
    <dgm:cxn modelId="{3CDBC7AB-A0F2-4D57-A2A5-B47C5D06435A}" type="presParOf" srcId="{C47BEA33-276F-4633-812E-0E8527E6F7A2}" destId="{FF2BB4E0-FA91-47CD-A491-4EA46C57D499}" srcOrd="1" destOrd="0" presId="urn:microsoft.com/office/officeart/2005/8/layout/list1"/>
    <dgm:cxn modelId="{6A913067-9910-4DF8-A444-F6C874F3DE9C}" type="presParOf" srcId="{0956D4CC-6C89-4840-9A37-9D45455F7D1B}" destId="{1032AD13-CB60-432C-A388-6B009915DB80}" srcOrd="13" destOrd="0" presId="urn:microsoft.com/office/officeart/2005/8/layout/list1"/>
    <dgm:cxn modelId="{AB82096F-C7C6-49CC-9A00-902AAF87008F}" type="presParOf" srcId="{0956D4CC-6C89-4840-9A37-9D45455F7D1B}" destId="{3C83FA09-7B3B-48F9-857D-BC34ED987A90}" srcOrd="14" destOrd="0" presId="urn:microsoft.com/office/officeart/2005/8/layout/list1"/>
    <dgm:cxn modelId="{4F88CC3A-DA26-4992-B75E-6274794DC24F}" type="presParOf" srcId="{0956D4CC-6C89-4840-9A37-9D45455F7D1B}" destId="{7F0ADC3E-ADC2-4187-82F2-BE8E44214E0D}" srcOrd="15" destOrd="0" presId="urn:microsoft.com/office/officeart/2005/8/layout/list1"/>
    <dgm:cxn modelId="{56053391-5B20-4D07-BD05-D33C58F3228E}" type="presParOf" srcId="{0956D4CC-6C89-4840-9A37-9D45455F7D1B}" destId="{02270459-1931-4184-8C9E-7F4BB37B9BC9}" srcOrd="16" destOrd="0" presId="urn:microsoft.com/office/officeart/2005/8/layout/list1"/>
    <dgm:cxn modelId="{F7F84002-2805-4BEF-A65B-B7215D8A64AD}" type="presParOf" srcId="{02270459-1931-4184-8C9E-7F4BB37B9BC9}" destId="{15F388B8-6A31-40E3-B424-8538139B4623}" srcOrd="0" destOrd="0" presId="urn:microsoft.com/office/officeart/2005/8/layout/list1"/>
    <dgm:cxn modelId="{95A72880-964B-4838-AEC3-5B588F11424F}" type="presParOf" srcId="{02270459-1931-4184-8C9E-7F4BB37B9BC9}" destId="{20676C17-330A-4E50-B84E-BBB4929C67A2}" srcOrd="1" destOrd="0" presId="urn:microsoft.com/office/officeart/2005/8/layout/list1"/>
    <dgm:cxn modelId="{7DFBF08E-CD53-4C59-B730-F92199E74959}" type="presParOf" srcId="{0956D4CC-6C89-4840-9A37-9D45455F7D1B}" destId="{20386CFC-A42F-4E02-AEC5-ED653B7929E2}" srcOrd="17" destOrd="0" presId="urn:microsoft.com/office/officeart/2005/8/layout/list1"/>
    <dgm:cxn modelId="{2C26A8BA-1CBA-4537-AFD3-69E7D00CBFFF}" type="presParOf" srcId="{0956D4CC-6C89-4840-9A37-9D45455F7D1B}" destId="{87ACA698-A7FA-48CB-8183-F5619DAD03E0}" srcOrd="18" destOrd="0" presId="urn:microsoft.com/office/officeart/2005/8/layout/list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964E02-604E-4034-AA96-96550CAC89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E9560-15C3-4399-9CB5-CD5469DD1549}">
      <dgm:prSet phldrT="[Text]"/>
      <dgm:spPr>
        <a:solidFill>
          <a:schemeClr val="bg2"/>
        </a:solidFill>
      </dgm:spPr>
      <dgm:t>
        <a:bodyPr/>
        <a:lstStyle/>
        <a:p>
          <a:r>
            <a:rPr lang="en-IN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dirty="0"/>
        </a:p>
      </dgm:t>
    </dgm:pt>
    <dgm:pt modelId="{678BCABA-2F7E-4639-8F48-3396EC075FC2}" type="parTrans" cxnId="{1F54909B-C279-4383-8FC9-9F6B98E2CA49}">
      <dgm:prSet/>
      <dgm:spPr/>
      <dgm:t>
        <a:bodyPr/>
        <a:lstStyle/>
        <a:p>
          <a:endParaRPr lang="en-US"/>
        </a:p>
      </dgm:t>
    </dgm:pt>
    <dgm:pt modelId="{0172C528-CC06-4CCC-B9B5-5E60C5022CCC}" type="sibTrans" cxnId="{1F54909B-C279-4383-8FC9-9F6B98E2CA49}">
      <dgm:prSet/>
      <dgm:spPr/>
      <dgm:t>
        <a:bodyPr/>
        <a:lstStyle/>
        <a:p>
          <a:endParaRPr lang="en-US"/>
        </a:p>
      </dgm:t>
    </dgm:pt>
    <dgm:pt modelId="{B3A850FC-C0B4-4735-A7AB-0AE810A9566A}">
      <dgm:prSet phldrT="[Text]"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dirty="0"/>
        </a:p>
      </dgm:t>
    </dgm:pt>
    <dgm:pt modelId="{57713E1C-FB5E-4E05-8B68-6F96A76A3D24}" type="parTrans" cxnId="{40ABAD07-2F0C-4C94-B9E9-114B792DD0DA}">
      <dgm:prSet/>
      <dgm:spPr/>
      <dgm:t>
        <a:bodyPr/>
        <a:lstStyle/>
        <a:p>
          <a:endParaRPr lang="en-US"/>
        </a:p>
      </dgm:t>
    </dgm:pt>
    <dgm:pt modelId="{BF2175B8-D83D-441C-A70C-B76529AA60FD}" type="sibTrans" cxnId="{40ABAD07-2F0C-4C94-B9E9-114B792DD0DA}">
      <dgm:prSet/>
      <dgm:spPr/>
      <dgm:t>
        <a:bodyPr/>
        <a:lstStyle/>
        <a:p>
          <a:endParaRPr lang="en-US"/>
        </a:p>
      </dgm:t>
    </dgm:pt>
    <dgm:pt modelId="{932EFCCF-8740-44A9-8D9E-85CB89FB5CB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dirty="0"/>
        </a:p>
      </dgm:t>
    </dgm:pt>
    <dgm:pt modelId="{D59B96D4-4D3D-4706-8AA2-088FCD22D4F7}" type="parTrans" cxnId="{7CDC40B6-67C1-4637-90EF-4DE12518D213}">
      <dgm:prSet/>
      <dgm:spPr/>
      <dgm:t>
        <a:bodyPr/>
        <a:lstStyle/>
        <a:p>
          <a:endParaRPr lang="en-US"/>
        </a:p>
      </dgm:t>
    </dgm:pt>
    <dgm:pt modelId="{81CBBAF8-13DC-4FEA-9460-0B5F1397E531}" type="sibTrans" cxnId="{7CDC40B6-67C1-4637-90EF-4DE12518D213}">
      <dgm:prSet/>
      <dgm:spPr/>
      <dgm:t>
        <a:bodyPr/>
        <a:lstStyle/>
        <a:p>
          <a:endParaRPr lang="en-US"/>
        </a:p>
      </dgm:t>
    </dgm:pt>
    <dgm:pt modelId="{2BD5A3E5-7667-4F5C-8599-A19279690D36}">
      <dgm:prSet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dirty="0"/>
        </a:p>
      </dgm:t>
    </dgm:pt>
    <dgm:pt modelId="{18ABFA15-F06F-423C-8A96-F71C5838A161}" type="parTrans" cxnId="{94AC79B1-0C10-4F34-8FFF-B567C4623DEB}">
      <dgm:prSet/>
      <dgm:spPr/>
      <dgm:t>
        <a:bodyPr/>
        <a:lstStyle/>
        <a:p>
          <a:endParaRPr lang="en-US"/>
        </a:p>
      </dgm:t>
    </dgm:pt>
    <dgm:pt modelId="{F133FB69-CA9D-44DB-8D22-4151BDDB0A19}" type="sibTrans" cxnId="{94AC79B1-0C10-4F34-8FFF-B567C4623DEB}">
      <dgm:prSet/>
      <dgm:spPr/>
      <dgm:t>
        <a:bodyPr/>
        <a:lstStyle/>
        <a:p>
          <a:endParaRPr lang="en-US"/>
        </a:p>
      </dgm:t>
    </dgm:pt>
    <dgm:pt modelId="{07B7967A-FEA0-4016-9C07-7687CF1BFE66}">
      <dgm:prSet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dirty="0"/>
        </a:p>
      </dgm:t>
    </dgm:pt>
    <dgm:pt modelId="{CD36BD0C-D1D9-4F38-8AEC-5EFA2EFA1681}" type="parTrans" cxnId="{706C7D1F-6B41-43C1-BE50-A03424987054}">
      <dgm:prSet/>
      <dgm:spPr/>
      <dgm:t>
        <a:bodyPr/>
        <a:lstStyle/>
        <a:p>
          <a:endParaRPr lang="en-US"/>
        </a:p>
      </dgm:t>
    </dgm:pt>
    <dgm:pt modelId="{45E3F16D-77FA-4A2B-A8D2-0AA51218772E}" type="sibTrans" cxnId="{706C7D1F-6B41-43C1-BE50-A03424987054}">
      <dgm:prSet/>
      <dgm:spPr/>
      <dgm:t>
        <a:bodyPr/>
        <a:lstStyle/>
        <a:p>
          <a:endParaRPr lang="en-US"/>
        </a:p>
      </dgm:t>
    </dgm:pt>
    <dgm:pt modelId="{0956D4CC-6C89-4840-9A37-9D45455F7D1B}" type="pres">
      <dgm:prSet presAssocID="{48964E02-604E-4034-AA96-96550CAC891E}" presName="linear" presStyleCnt="0">
        <dgm:presLayoutVars>
          <dgm:dir/>
          <dgm:animLvl val="lvl"/>
          <dgm:resizeHandles val="exact"/>
        </dgm:presLayoutVars>
      </dgm:prSet>
      <dgm:spPr/>
    </dgm:pt>
    <dgm:pt modelId="{154402DC-3784-4E47-98A4-E8BCAFED83EF}" type="pres">
      <dgm:prSet presAssocID="{8D8E9560-15C3-4399-9CB5-CD5469DD1549}" presName="parentLin" presStyleCnt="0"/>
      <dgm:spPr/>
    </dgm:pt>
    <dgm:pt modelId="{6349FEA8-B240-48B3-B455-9114A01D039B}" type="pres">
      <dgm:prSet presAssocID="{8D8E9560-15C3-4399-9CB5-CD5469DD1549}" presName="parentLeftMargin" presStyleLbl="node1" presStyleIdx="0" presStyleCnt="5"/>
      <dgm:spPr/>
    </dgm:pt>
    <dgm:pt modelId="{02014B09-BDA9-4562-8B3C-F6D80942EB82}" type="pres">
      <dgm:prSet presAssocID="{8D8E9560-15C3-4399-9CB5-CD5469DD1549}" presName="parentText" presStyleLbl="node1" presStyleIdx="0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427D87-1135-4BED-8268-40EE5A5E554B}" type="pres">
      <dgm:prSet presAssocID="{8D8E9560-15C3-4399-9CB5-CD5469DD1549}" presName="negativeSpace" presStyleCnt="0"/>
      <dgm:spPr/>
    </dgm:pt>
    <dgm:pt modelId="{949E5356-5D2F-49E0-AC94-05D622DE673A}" type="pres">
      <dgm:prSet presAssocID="{8D8E9560-15C3-4399-9CB5-CD5469DD1549}" presName="childText" presStyleLbl="conFgAcc1" presStyleIdx="0" presStyleCnt="5" custLinFactNeighborY="-10079">
        <dgm:presLayoutVars>
          <dgm:bulletEnabled val="1"/>
        </dgm:presLayoutVars>
      </dgm:prSet>
      <dgm:spPr/>
    </dgm:pt>
    <dgm:pt modelId="{95255892-6856-4794-A4AD-E5D187CFF412}" type="pres">
      <dgm:prSet presAssocID="{0172C528-CC06-4CCC-B9B5-5E60C5022CCC}" presName="spaceBetweenRectangles" presStyleCnt="0"/>
      <dgm:spPr/>
    </dgm:pt>
    <dgm:pt modelId="{F0E05D57-3CD3-461A-998D-E5C2AC087C1A}" type="pres">
      <dgm:prSet presAssocID="{B3A850FC-C0B4-4735-A7AB-0AE810A9566A}" presName="parentLin" presStyleCnt="0"/>
      <dgm:spPr/>
    </dgm:pt>
    <dgm:pt modelId="{C95F2065-7CE2-4280-B798-232A3ED977B6}" type="pres">
      <dgm:prSet presAssocID="{B3A850FC-C0B4-4735-A7AB-0AE810A9566A}" presName="parentLeftMargin" presStyleLbl="node1" presStyleIdx="0" presStyleCnt="5"/>
      <dgm:spPr/>
    </dgm:pt>
    <dgm:pt modelId="{3F9D9484-D97D-4DC5-9BB4-2BEA9FE15672}" type="pres">
      <dgm:prSet presAssocID="{B3A850FC-C0B4-4735-A7AB-0AE810A9566A}" presName="parentText" presStyleLbl="node1" presStyleIdx="1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1ED920C-CFFE-4420-826B-FFDD04FD82B4}" type="pres">
      <dgm:prSet presAssocID="{B3A850FC-C0B4-4735-A7AB-0AE810A9566A}" presName="negativeSpace" presStyleCnt="0"/>
      <dgm:spPr/>
    </dgm:pt>
    <dgm:pt modelId="{C2FB1FAA-5A5C-4354-889D-DBAAE154E007}" type="pres">
      <dgm:prSet presAssocID="{B3A850FC-C0B4-4735-A7AB-0AE810A9566A}" presName="childText" presStyleLbl="conFgAcc1" presStyleIdx="1" presStyleCnt="5">
        <dgm:presLayoutVars>
          <dgm:bulletEnabled val="1"/>
        </dgm:presLayoutVars>
      </dgm:prSet>
      <dgm:spPr/>
    </dgm:pt>
    <dgm:pt modelId="{85537EA0-D6EC-41AC-AF20-CDA8476CA074}" type="pres">
      <dgm:prSet presAssocID="{BF2175B8-D83D-441C-A70C-B76529AA60FD}" presName="spaceBetweenRectangles" presStyleCnt="0"/>
      <dgm:spPr/>
    </dgm:pt>
    <dgm:pt modelId="{9B9D222D-DC0B-495D-B611-E1029D543223}" type="pres">
      <dgm:prSet presAssocID="{932EFCCF-8740-44A9-8D9E-85CB89FB5CBC}" presName="parentLin" presStyleCnt="0"/>
      <dgm:spPr/>
    </dgm:pt>
    <dgm:pt modelId="{32AA7FF0-30D8-4C48-8D0E-1A45A2C984B3}" type="pres">
      <dgm:prSet presAssocID="{932EFCCF-8740-44A9-8D9E-85CB89FB5CBC}" presName="parentLeftMargin" presStyleLbl="node1" presStyleIdx="1" presStyleCnt="5"/>
      <dgm:spPr/>
    </dgm:pt>
    <dgm:pt modelId="{21703A7A-D9E2-4469-B539-861602D617DA}" type="pres">
      <dgm:prSet presAssocID="{932EFCCF-8740-44A9-8D9E-85CB89FB5CBC}" presName="parentText" presStyleLbl="node1" presStyleIdx="2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B161B76-4A91-4B97-A00A-0F3A839A6346}" type="pres">
      <dgm:prSet presAssocID="{932EFCCF-8740-44A9-8D9E-85CB89FB5CBC}" presName="negativeSpace" presStyleCnt="0"/>
      <dgm:spPr/>
    </dgm:pt>
    <dgm:pt modelId="{EE0702B1-209F-4D5D-9B84-25EDDB77ECA4}" type="pres">
      <dgm:prSet presAssocID="{932EFCCF-8740-44A9-8D9E-85CB89FB5CBC}" presName="childText" presStyleLbl="conFgAcc1" presStyleIdx="2" presStyleCnt="5">
        <dgm:presLayoutVars>
          <dgm:bulletEnabled val="1"/>
        </dgm:presLayoutVars>
      </dgm:prSet>
      <dgm:spPr/>
    </dgm:pt>
    <dgm:pt modelId="{DA63BE4F-913E-4BA6-BB8E-E48B522B6D96}" type="pres">
      <dgm:prSet presAssocID="{81CBBAF8-13DC-4FEA-9460-0B5F1397E531}" presName="spaceBetweenRectangles" presStyleCnt="0"/>
      <dgm:spPr/>
    </dgm:pt>
    <dgm:pt modelId="{C47BEA33-276F-4633-812E-0E8527E6F7A2}" type="pres">
      <dgm:prSet presAssocID="{2BD5A3E5-7667-4F5C-8599-A19279690D36}" presName="parentLin" presStyleCnt="0"/>
      <dgm:spPr/>
    </dgm:pt>
    <dgm:pt modelId="{4855C80F-C075-4576-9CF6-DA8876362F36}" type="pres">
      <dgm:prSet presAssocID="{2BD5A3E5-7667-4F5C-8599-A19279690D36}" presName="parentLeftMargin" presStyleLbl="node1" presStyleIdx="2" presStyleCnt="5"/>
      <dgm:spPr/>
    </dgm:pt>
    <dgm:pt modelId="{FF2BB4E0-FA91-47CD-A491-4EA46C57D499}" type="pres">
      <dgm:prSet presAssocID="{2BD5A3E5-7667-4F5C-8599-A19279690D36}" presName="parentText" presStyleLbl="node1" presStyleIdx="3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032AD13-CB60-432C-A388-6B009915DB80}" type="pres">
      <dgm:prSet presAssocID="{2BD5A3E5-7667-4F5C-8599-A19279690D36}" presName="negativeSpace" presStyleCnt="0"/>
      <dgm:spPr/>
    </dgm:pt>
    <dgm:pt modelId="{3C83FA09-7B3B-48F9-857D-BC34ED987A90}" type="pres">
      <dgm:prSet presAssocID="{2BD5A3E5-7667-4F5C-8599-A19279690D36}" presName="childText" presStyleLbl="conFgAcc1" presStyleIdx="3" presStyleCnt="5">
        <dgm:presLayoutVars>
          <dgm:bulletEnabled val="1"/>
        </dgm:presLayoutVars>
      </dgm:prSet>
      <dgm:spPr/>
    </dgm:pt>
    <dgm:pt modelId="{7F0ADC3E-ADC2-4187-82F2-BE8E44214E0D}" type="pres">
      <dgm:prSet presAssocID="{F133FB69-CA9D-44DB-8D22-4151BDDB0A19}" presName="spaceBetweenRectangles" presStyleCnt="0"/>
      <dgm:spPr/>
    </dgm:pt>
    <dgm:pt modelId="{02270459-1931-4184-8C9E-7F4BB37B9BC9}" type="pres">
      <dgm:prSet presAssocID="{07B7967A-FEA0-4016-9C07-7687CF1BFE66}" presName="parentLin" presStyleCnt="0"/>
      <dgm:spPr/>
    </dgm:pt>
    <dgm:pt modelId="{15F388B8-6A31-40E3-B424-8538139B4623}" type="pres">
      <dgm:prSet presAssocID="{07B7967A-FEA0-4016-9C07-7687CF1BFE66}" presName="parentLeftMargin" presStyleLbl="node1" presStyleIdx="3" presStyleCnt="5"/>
      <dgm:spPr/>
    </dgm:pt>
    <dgm:pt modelId="{20676C17-330A-4E50-B84E-BBB4929C67A2}" type="pres">
      <dgm:prSet presAssocID="{07B7967A-FEA0-4016-9C07-7687CF1BFE66}" presName="parentText" presStyleLbl="node1" presStyleIdx="4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0386CFC-A42F-4E02-AEC5-ED653B7929E2}" type="pres">
      <dgm:prSet presAssocID="{07B7967A-FEA0-4016-9C07-7687CF1BFE66}" presName="negativeSpace" presStyleCnt="0"/>
      <dgm:spPr/>
    </dgm:pt>
    <dgm:pt modelId="{87ACA698-A7FA-48CB-8183-F5619DAD03E0}" type="pres">
      <dgm:prSet presAssocID="{07B7967A-FEA0-4016-9C07-7687CF1BFE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DA23707-D7D6-45E1-9721-6C88974526F7}" type="presOf" srcId="{B3A850FC-C0B4-4735-A7AB-0AE810A9566A}" destId="{3F9D9484-D97D-4DC5-9BB4-2BEA9FE15672}" srcOrd="1" destOrd="0" presId="urn:microsoft.com/office/officeart/2005/8/layout/list1"/>
    <dgm:cxn modelId="{40ABAD07-2F0C-4C94-B9E9-114B792DD0DA}" srcId="{48964E02-604E-4034-AA96-96550CAC891E}" destId="{B3A850FC-C0B4-4735-A7AB-0AE810A9566A}" srcOrd="1" destOrd="0" parTransId="{57713E1C-FB5E-4E05-8B68-6F96A76A3D24}" sibTransId="{BF2175B8-D83D-441C-A70C-B76529AA60FD}"/>
    <dgm:cxn modelId="{706C7D1F-6B41-43C1-BE50-A03424987054}" srcId="{48964E02-604E-4034-AA96-96550CAC891E}" destId="{07B7967A-FEA0-4016-9C07-7687CF1BFE66}" srcOrd="4" destOrd="0" parTransId="{CD36BD0C-D1D9-4F38-8AEC-5EFA2EFA1681}" sibTransId="{45E3F16D-77FA-4A2B-A8D2-0AA51218772E}"/>
    <dgm:cxn modelId="{BAEC4A30-DE06-4235-8A08-DD5E546DA4B2}" type="presOf" srcId="{932EFCCF-8740-44A9-8D9E-85CB89FB5CBC}" destId="{21703A7A-D9E2-4469-B539-861602D617DA}" srcOrd="1" destOrd="0" presId="urn:microsoft.com/office/officeart/2005/8/layout/list1"/>
    <dgm:cxn modelId="{B3CDD15C-7806-4712-9BC1-D0E105543032}" type="presOf" srcId="{8D8E9560-15C3-4399-9CB5-CD5469DD1549}" destId="{6349FEA8-B240-48B3-B455-9114A01D039B}" srcOrd="0" destOrd="0" presId="urn:microsoft.com/office/officeart/2005/8/layout/list1"/>
    <dgm:cxn modelId="{B56BC08C-A8B4-4775-8A5E-A6E157A9B1DB}" type="presOf" srcId="{932EFCCF-8740-44A9-8D9E-85CB89FB5CBC}" destId="{32AA7FF0-30D8-4C48-8D0E-1A45A2C984B3}" srcOrd="0" destOrd="0" presId="urn:microsoft.com/office/officeart/2005/8/layout/list1"/>
    <dgm:cxn modelId="{1F54909B-C279-4383-8FC9-9F6B98E2CA49}" srcId="{48964E02-604E-4034-AA96-96550CAC891E}" destId="{8D8E9560-15C3-4399-9CB5-CD5469DD1549}" srcOrd="0" destOrd="0" parTransId="{678BCABA-2F7E-4639-8F48-3396EC075FC2}" sibTransId="{0172C528-CC06-4CCC-B9B5-5E60C5022CCC}"/>
    <dgm:cxn modelId="{98EAD4A9-FFD0-4B86-98B4-BEA81102F166}" type="presOf" srcId="{2BD5A3E5-7667-4F5C-8599-A19279690D36}" destId="{FF2BB4E0-FA91-47CD-A491-4EA46C57D499}" srcOrd="1" destOrd="0" presId="urn:microsoft.com/office/officeart/2005/8/layout/list1"/>
    <dgm:cxn modelId="{8873B5AF-BBCA-4B15-A606-9A07EAE7AF79}" type="presOf" srcId="{48964E02-604E-4034-AA96-96550CAC891E}" destId="{0956D4CC-6C89-4840-9A37-9D45455F7D1B}" srcOrd="0" destOrd="0" presId="urn:microsoft.com/office/officeart/2005/8/layout/list1"/>
    <dgm:cxn modelId="{94AC79B1-0C10-4F34-8FFF-B567C4623DEB}" srcId="{48964E02-604E-4034-AA96-96550CAC891E}" destId="{2BD5A3E5-7667-4F5C-8599-A19279690D36}" srcOrd="3" destOrd="0" parTransId="{18ABFA15-F06F-423C-8A96-F71C5838A161}" sibTransId="{F133FB69-CA9D-44DB-8D22-4151BDDB0A19}"/>
    <dgm:cxn modelId="{4084FBB1-09F8-4AB1-A24C-B3EC8314EFAF}" type="presOf" srcId="{B3A850FC-C0B4-4735-A7AB-0AE810A9566A}" destId="{C95F2065-7CE2-4280-B798-232A3ED977B6}" srcOrd="0" destOrd="0" presId="urn:microsoft.com/office/officeart/2005/8/layout/list1"/>
    <dgm:cxn modelId="{7CDC40B6-67C1-4637-90EF-4DE12518D213}" srcId="{48964E02-604E-4034-AA96-96550CAC891E}" destId="{932EFCCF-8740-44A9-8D9E-85CB89FB5CBC}" srcOrd="2" destOrd="0" parTransId="{D59B96D4-4D3D-4706-8AA2-088FCD22D4F7}" sibTransId="{81CBBAF8-13DC-4FEA-9460-0B5F1397E531}"/>
    <dgm:cxn modelId="{5009BDC4-9A76-4B03-99FA-DF2F3106C314}" type="presOf" srcId="{8D8E9560-15C3-4399-9CB5-CD5469DD1549}" destId="{02014B09-BDA9-4562-8B3C-F6D80942EB82}" srcOrd="1" destOrd="0" presId="urn:microsoft.com/office/officeart/2005/8/layout/list1"/>
    <dgm:cxn modelId="{5E50F9D3-F029-4F93-A081-C1052A9BE8B5}" type="presOf" srcId="{07B7967A-FEA0-4016-9C07-7687CF1BFE66}" destId="{15F388B8-6A31-40E3-B424-8538139B4623}" srcOrd="0" destOrd="0" presId="urn:microsoft.com/office/officeart/2005/8/layout/list1"/>
    <dgm:cxn modelId="{905251E3-2DB0-4A3D-9C40-0B733AA4C6F8}" type="presOf" srcId="{2BD5A3E5-7667-4F5C-8599-A19279690D36}" destId="{4855C80F-C075-4576-9CF6-DA8876362F36}" srcOrd="0" destOrd="0" presId="urn:microsoft.com/office/officeart/2005/8/layout/list1"/>
    <dgm:cxn modelId="{0B2A18F8-D85E-44B0-90A9-F8DE6B9EF8F1}" type="presOf" srcId="{07B7967A-FEA0-4016-9C07-7687CF1BFE66}" destId="{20676C17-330A-4E50-B84E-BBB4929C67A2}" srcOrd="1" destOrd="0" presId="urn:microsoft.com/office/officeart/2005/8/layout/list1"/>
    <dgm:cxn modelId="{C74355DF-8370-40EE-B13F-ED50FB81171F}" type="presParOf" srcId="{0956D4CC-6C89-4840-9A37-9D45455F7D1B}" destId="{154402DC-3784-4E47-98A4-E8BCAFED83EF}" srcOrd="0" destOrd="0" presId="urn:microsoft.com/office/officeart/2005/8/layout/list1"/>
    <dgm:cxn modelId="{0E6B0441-EE6B-4CC7-A358-F6C182DFE7CA}" type="presParOf" srcId="{154402DC-3784-4E47-98A4-E8BCAFED83EF}" destId="{6349FEA8-B240-48B3-B455-9114A01D039B}" srcOrd="0" destOrd="0" presId="urn:microsoft.com/office/officeart/2005/8/layout/list1"/>
    <dgm:cxn modelId="{7880F693-20F1-4754-B276-6D9923AD8621}" type="presParOf" srcId="{154402DC-3784-4E47-98A4-E8BCAFED83EF}" destId="{02014B09-BDA9-4562-8B3C-F6D80942EB82}" srcOrd="1" destOrd="0" presId="urn:microsoft.com/office/officeart/2005/8/layout/list1"/>
    <dgm:cxn modelId="{F2380F4A-94F5-423B-AD60-80921F39A4F7}" type="presParOf" srcId="{0956D4CC-6C89-4840-9A37-9D45455F7D1B}" destId="{17427D87-1135-4BED-8268-40EE5A5E554B}" srcOrd="1" destOrd="0" presId="urn:microsoft.com/office/officeart/2005/8/layout/list1"/>
    <dgm:cxn modelId="{AD620CA9-D813-4CD2-8C61-03D6383BAE10}" type="presParOf" srcId="{0956D4CC-6C89-4840-9A37-9D45455F7D1B}" destId="{949E5356-5D2F-49E0-AC94-05D622DE673A}" srcOrd="2" destOrd="0" presId="urn:microsoft.com/office/officeart/2005/8/layout/list1"/>
    <dgm:cxn modelId="{61DFBAF9-9E8E-40DB-8D36-A5020EDBD8FA}" type="presParOf" srcId="{0956D4CC-6C89-4840-9A37-9D45455F7D1B}" destId="{95255892-6856-4794-A4AD-E5D187CFF412}" srcOrd="3" destOrd="0" presId="urn:microsoft.com/office/officeart/2005/8/layout/list1"/>
    <dgm:cxn modelId="{9FE14478-2E39-499B-B297-2EC7399A13FE}" type="presParOf" srcId="{0956D4CC-6C89-4840-9A37-9D45455F7D1B}" destId="{F0E05D57-3CD3-461A-998D-E5C2AC087C1A}" srcOrd="4" destOrd="0" presId="urn:microsoft.com/office/officeart/2005/8/layout/list1"/>
    <dgm:cxn modelId="{49DDE286-0F7C-40C7-A62E-42B89EE4D26E}" type="presParOf" srcId="{F0E05D57-3CD3-461A-998D-E5C2AC087C1A}" destId="{C95F2065-7CE2-4280-B798-232A3ED977B6}" srcOrd="0" destOrd="0" presId="urn:microsoft.com/office/officeart/2005/8/layout/list1"/>
    <dgm:cxn modelId="{01E69440-1E51-4466-8B4C-C0AF7AEBD245}" type="presParOf" srcId="{F0E05D57-3CD3-461A-998D-E5C2AC087C1A}" destId="{3F9D9484-D97D-4DC5-9BB4-2BEA9FE15672}" srcOrd="1" destOrd="0" presId="urn:microsoft.com/office/officeart/2005/8/layout/list1"/>
    <dgm:cxn modelId="{0EC3BF51-A703-4AB0-89A4-5D5C7530C1AD}" type="presParOf" srcId="{0956D4CC-6C89-4840-9A37-9D45455F7D1B}" destId="{E1ED920C-CFFE-4420-826B-FFDD04FD82B4}" srcOrd="5" destOrd="0" presId="urn:microsoft.com/office/officeart/2005/8/layout/list1"/>
    <dgm:cxn modelId="{B0E251B0-8814-4A7A-8D64-D352D4A58AF1}" type="presParOf" srcId="{0956D4CC-6C89-4840-9A37-9D45455F7D1B}" destId="{C2FB1FAA-5A5C-4354-889D-DBAAE154E007}" srcOrd="6" destOrd="0" presId="urn:microsoft.com/office/officeart/2005/8/layout/list1"/>
    <dgm:cxn modelId="{514FB7A6-EC6E-48C3-B116-D2D57FCCAFAA}" type="presParOf" srcId="{0956D4CC-6C89-4840-9A37-9D45455F7D1B}" destId="{85537EA0-D6EC-41AC-AF20-CDA8476CA074}" srcOrd="7" destOrd="0" presId="urn:microsoft.com/office/officeart/2005/8/layout/list1"/>
    <dgm:cxn modelId="{725E1782-A3F9-4944-89BE-4E7AE0B4E3D9}" type="presParOf" srcId="{0956D4CC-6C89-4840-9A37-9D45455F7D1B}" destId="{9B9D222D-DC0B-495D-B611-E1029D543223}" srcOrd="8" destOrd="0" presId="urn:microsoft.com/office/officeart/2005/8/layout/list1"/>
    <dgm:cxn modelId="{021F8480-4037-4BD7-8276-9C3CB2018944}" type="presParOf" srcId="{9B9D222D-DC0B-495D-B611-E1029D543223}" destId="{32AA7FF0-30D8-4C48-8D0E-1A45A2C984B3}" srcOrd="0" destOrd="0" presId="urn:microsoft.com/office/officeart/2005/8/layout/list1"/>
    <dgm:cxn modelId="{F1279225-84D7-4297-9C8B-50D9A8EC9EEA}" type="presParOf" srcId="{9B9D222D-DC0B-495D-B611-E1029D543223}" destId="{21703A7A-D9E2-4469-B539-861602D617DA}" srcOrd="1" destOrd="0" presId="urn:microsoft.com/office/officeart/2005/8/layout/list1"/>
    <dgm:cxn modelId="{2A8EDC63-C2EB-426A-BBC9-4C734ED71726}" type="presParOf" srcId="{0956D4CC-6C89-4840-9A37-9D45455F7D1B}" destId="{EB161B76-4A91-4B97-A00A-0F3A839A6346}" srcOrd="9" destOrd="0" presId="urn:microsoft.com/office/officeart/2005/8/layout/list1"/>
    <dgm:cxn modelId="{C09032C9-18BB-4715-9607-AEEBF333F4A5}" type="presParOf" srcId="{0956D4CC-6C89-4840-9A37-9D45455F7D1B}" destId="{EE0702B1-209F-4D5D-9B84-25EDDB77ECA4}" srcOrd="10" destOrd="0" presId="urn:microsoft.com/office/officeart/2005/8/layout/list1"/>
    <dgm:cxn modelId="{A4CAB247-0B6E-4821-B9B3-1D666221F4FF}" type="presParOf" srcId="{0956D4CC-6C89-4840-9A37-9D45455F7D1B}" destId="{DA63BE4F-913E-4BA6-BB8E-E48B522B6D96}" srcOrd="11" destOrd="0" presId="urn:microsoft.com/office/officeart/2005/8/layout/list1"/>
    <dgm:cxn modelId="{06DF1260-1D1D-4AE6-AE93-6DA2FD528789}" type="presParOf" srcId="{0956D4CC-6C89-4840-9A37-9D45455F7D1B}" destId="{C47BEA33-276F-4633-812E-0E8527E6F7A2}" srcOrd="12" destOrd="0" presId="urn:microsoft.com/office/officeart/2005/8/layout/list1"/>
    <dgm:cxn modelId="{D25804E2-0424-40CA-B2CA-82162CB59EC1}" type="presParOf" srcId="{C47BEA33-276F-4633-812E-0E8527E6F7A2}" destId="{4855C80F-C075-4576-9CF6-DA8876362F36}" srcOrd="0" destOrd="0" presId="urn:microsoft.com/office/officeart/2005/8/layout/list1"/>
    <dgm:cxn modelId="{15CF99C6-4387-4543-85C7-B8950C453B86}" type="presParOf" srcId="{C47BEA33-276F-4633-812E-0E8527E6F7A2}" destId="{FF2BB4E0-FA91-47CD-A491-4EA46C57D499}" srcOrd="1" destOrd="0" presId="urn:microsoft.com/office/officeart/2005/8/layout/list1"/>
    <dgm:cxn modelId="{96BE670D-5877-4F9D-8BEE-483E815D8D34}" type="presParOf" srcId="{0956D4CC-6C89-4840-9A37-9D45455F7D1B}" destId="{1032AD13-CB60-432C-A388-6B009915DB80}" srcOrd="13" destOrd="0" presId="urn:microsoft.com/office/officeart/2005/8/layout/list1"/>
    <dgm:cxn modelId="{3D5B13B4-EE4E-4679-A5C9-9FA65367ACF4}" type="presParOf" srcId="{0956D4CC-6C89-4840-9A37-9D45455F7D1B}" destId="{3C83FA09-7B3B-48F9-857D-BC34ED987A90}" srcOrd="14" destOrd="0" presId="urn:microsoft.com/office/officeart/2005/8/layout/list1"/>
    <dgm:cxn modelId="{33257B1E-4293-4B7A-93A3-4F25375F866F}" type="presParOf" srcId="{0956D4CC-6C89-4840-9A37-9D45455F7D1B}" destId="{7F0ADC3E-ADC2-4187-82F2-BE8E44214E0D}" srcOrd="15" destOrd="0" presId="urn:microsoft.com/office/officeart/2005/8/layout/list1"/>
    <dgm:cxn modelId="{C4145403-052C-4440-8620-DF91957FB1AC}" type="presParOf" srcId="{0956D4CC-6C89-4840-9A37-9D45455F7D1B}" destId="{02270459-1931-4184-8C9E-7F4BB37B9BC9}" srcOrd="16" destOrd="0" presId="urn:microsoft.com/office/officeart/2005/8/layout/list1"/>
    <dgm:cxn modelId="{EAC89F0C-1E6D-4A34-BC4A-2EE3CF8F28EA}" type="presParOf" srcId="{02270459-1931-4184-8C9E-7F4BB37B9BC9}" destId="{15F388B8-6A31-40E3-B424-8538139B4623}" srcOrd="0" destOrd="0" presId="urn:microsoft.com/office/officeart/2005/8/layout/list1"/>
    <dgm:cxn modelId="{649F24DA-E64D-4B90-A2CB-7214191B8D3A}" type="presParOf" srcId="{02270459-1931-4184-8C9E-7F4BB37B9BC9}" destId="{20676C17-330A-4E50-B84E-BBB4929C67A2}" srcOrd="1" destOrd="0" presId="urn:microsoft.com/office/officeart/2005/8/layout/list1"/>
    <dgm:cxn modelId="{5A97D8F4-FE6E-4425-9F29-D7969FCE02BB}" type="presParOf" srcId="{0956D4CC-6C89-4840-9A37-9D45455F7D1B}" destId="{20386CFC-A42F-4E02-AEC5-ED653B7929E2}" srcOrd="17" destOrd="0" presId="urn:microsoft.com/office/officeart/2005/8/layout/list1"/>
    <dgm:cxn modelId="{498993F3-9331-4A65-B37A-6AF09DE9BC2E}" type="presParOf" srcId="{0956D4CC-6C89-4840-9A37-9D45455F7D1B}" destId="{87ACA698-A7FA-48CB-8183-F5619DAD03E0}" srcOrd="18" destOrd="0" presId="urn:microsoft.com/office/officeart/2005/8/layout/list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964E02-604E-4034-AA96-96550CAC89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E9560-15C3-4399-9CB5-CD5469DD1549}">
      <dgm:prSet phldrT="[Text]"/>
      <dgm:spPr>
        <a:solidFill>
          <a:schemeClr val="bg2"/>
        </a:solidFill>
      </dgm:spPr>
      <dgm:t>
        <a:bodyPr/>
        <a:lstStyle/>
        <a:p>
          <a:r>
            <a:rPr lang="en-IN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dirty="0"/>
        </a:p>
      </dgm:t>
    </dgm:pt>
    <dgm:pt modelId="{678BCABA-2F7E-4639-8F48-3396EC075FC2}" type="parTrans" cxnId="{1F54909B-C279-4383-8FC9-9F6B98E2CA49}">
      <dgm:prSet/>
      <dgm:spPr/>
      <dgm:t>
        <a:bodyPr/>
        <a:lstStyle/>
        <a:p>
          <a:endParaRPr lang="en-US"/>
        </a:p>
      </dgm:t>
    </dgm:pt>
    <dgm:pt modelId="{0172C528-CC06-4CCC-B9B5-5E60C5022CCC}" type="sibTrans" cxnId="{1F54909B-C279-4383-8FC9-9F6B98E2CA49}">
      <dgm:prSet/>
      <dgm:spPr/>
      <dgm:t>
        <a:bodyPr/>
        <a:lstStyle/>
        <a:p>
          <a:endParaRPr lang="en-US"/>
        </a:p>
      </dgm:t>
    </dgm:pt>
    <dgm:pt modelId="{B3A850FC-C0B4-4735-A7AB-0AE810A9566A}">
      <dgm:prSet phldrT="[Text]"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dirty="0"/>
        </a:p>
      </dgm:t>
    </dgm:pt>
    <dgm:pt modelId="{57713E1C-FB5E-4E05-8B68-6F96A76A3D24}" type="parTrans" cxnId="{40ABAD07-2F0C-4C94-B9E9-114B792DD0DA}">
      <dgm:prSet/>
      <dgm:spPr/>
      <dgm:t>
        <a:bodyPr/>
        <a:lstStyle/>
        <a:p>
          <a:endParaRPr lang="en-US"/>
        </a:p>
      </dgm:t>
    </dgm:pt>
    <dgm:pt modelId="{BF2175B8-D83D-441C-A70C-B76529AA60FD}" type="sibTrans" cxnId="{40ABAD07-2F0C-4C94-B9E9-114B792DD0DA}">
      <dgm:prSet/>
      <dgm:spPr/>
      <dgm:t>
        <a:bodyPr/>
        <a:lstStyle/>
        <a:p>
          <a:endParaRPr lang="en-US"/>
        </a:p>
      </dgm:t>
    </dgm:pt>
    <dgm:pt modelId="{932EFCCF-8740-44A9-8D9E-85CB89FB5CBC}">
      <dgm:prSet phldrT="[Text]"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dirty="0"/>
        </a:p>
      </dgm:t>
    </dgm:pt>
    <dgm:pt modelId="{D59B96D4-4D3D-4706-8AA2-088FCD22D4F7}" type="parTrans" cxnId="{7CDC40B6-67C1-4637-90EF-4DE12518D213}">
      <dgm:prSet/>
      <dgm:spPr/>
      <dgm:t>
        <a:bodyPr/>
        <a:lstStyle/>
        <a:p>
          <a:endParaRPr lang="en-US"/>
        </a:p>
      </dgm:t>
    </dgm:pt>
    <dgm:pt modelId="{81CBBAF8-13DC-4FEA-9460-0B5F1397E531}" type="sibTrans" cxnId="{7CDC40B6-67C1-4637-90EF-4DE12518D213}">
      <dgm:prSet/>
      <dgm:spPr/>
      <dgm:t>
        <a:bodyPr/>
        <a:lstStyle/>
        <a:p>
          <a:endParaRPr lang="en-US"/>
        </a:p>
      </dgm:t>
    </dgm:pt>
    <dgm:pt modelId="{2BD5A3E5-7667-4F5C-8599-A19279690D3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dirty="0"/>
        </a:p>
      </dgm:t>
    </dgm:pt>
    <dgm:pt modelId="{18ABFA15-F06F-423C-8A96-F71C5838A161}" type="parTrans" cxnId="{94AC79B1-0C10-4F34-8FFF-B567C4623DEB}">
      <dgm:prSet/>
      <dgm:spPr/>
      <dgm:t>
        <a:bodyPr/>
        <a:lstStyle/>
        <a:p>
          <a:endParaRPr lang="en-US"/>
        </a:p>
      </dgm:t>
    </dgm:pt>
    <dgm:pt modelId="{F133FB69-CA9D-44DB-8D22-4151BDDB0A19}" type="sibTrans" cxnId="{94AC79B1-0C10-4F34-8FFF-B567C4623DEB}">
      <dgm:prSet/>
      <dgm:spPr/>
      <dgm:t>
        <a:bodyPr/>
        <a:lstStyle/>
        <a:p>
          <a:endParaRPr lang="en-US"/>
        </a:p>
      </dgm:t>
    </dgm:pt>
    <dgm:pt modelId="{07B7967A-FEA0-4016-9C07-7687CF1BFE66}">
      <dgm:prSet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dirty="0"/>
        </a:p>
      </dgm:t>
    </dgm:pt>
    <dgm:pt modelId="{CD36BD0C-D1D9-4F38-8AEC-5EFA2EFA1681}" type="parTrans" cxnId="{706C7D1F-6B41-43C1-BE50-A03424987054}">
      <dgm:prSet/>
      <dgm:spPr/>
      <dgm:t>
        <a:bodyPr/>
        <a:lstStyle/>
        <a:p>
          <a:endParaRPr lang="en-US"/>
        </a:p>
      </dgm:t>
    </dgm:pt>
    <dgm:pt modelId="{45E3F16D-77FA-4A2B-A8D2-0AA51218772E}" type="sibTrans" cxnId="{706C7D1F-6B41-43C1-BE50-A03424987054}">
      <dgm:prSet/>
      <dgm:spPr/>
      <dgm:t>
        <a:bodyPr/>
        <a:lstStyle/>
        <a:p>
          <a:endParaRPr lang="en-US"/>
        </a:p>
      </dgm:t>
    </dgm:pt>
    <dgm:pt modelId="{0956D4CC-6C89-4840-9A37-9D45455F7D1B}" type="pres">
      <dgm:prSet presAssocID="{48964E02-604E-4034-AA96-96550CAC891E}" presName="linear" presStyleCnt="0">
        <dgm:presLayoutVars>
          <dgm:dir/>
          <dgm:animLvl val="lvl"/>
          <dgm:resizeHandles val="exact"/>
        </dgm:presLayoutVars>
      </dgm:prSet>
      <dgm:spPr/>
    </dgm:pt>
    <dgm:pt modelId="{154402DC-3784-4E47-98A4-E8BCAFED83EF}" type="pres">
      <dgm:prSet presAssocID="{8D8E9560-15C3-4399-9CB5-CD5469DD1549}" presName="parentLin" presStyleCnt="0"/>
      <dgm:spPr/>
    </dgm:pt>
    <dgm:pt modelId="{6349FEA8-B240-48B3-B455-9114A01D039B}" type="pres">
      <dgm:prSet presAssocID="{8D8E9560-15C3-4399-9CB5-CD5469DD1549}" presName="parentLeftMargin" presStyleLbl="node1" presStyleIdx="0" presStyleCnt="5"/>
      <dgm:spPr/>
    </dgm:pt>
    <dgm:pt modelId="{02014B09-BDA9-4562-8B3C-F6D80942EB82}" type="pres">
      <dgm:prSet presAssocID="{8D8E9560-15C3-4399-9CB5-CD5469DD1549}" presName="parentText" presStyleLbl="node1" presStyleIdx="0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427D87-1135-4BED-8268-40EE5A5E554B}" type="pres">
      <dgm:prSet presAssocID="{8D8E9560-15C3-4399-9CB5-CD5469DD1549}" presName="negativeSpace" presStyleCnt="0"/>
      <dgm:spPr/>
    </dgm:pt>
    <dgm:pt modelId="{949E5356-5D2F-49E0-AC94-05D622DE673A}" type="pres">
      <dgm:prSet presAssocID="{8D8E9560-15C3-4399-9CB5-CD5469DD1549}" presName="childText" presStyleLbl="conFgAcc1" presStyleIdx="0" presStyleCnt="5" custLinFactNeighborY="-10079">
        <dgm:presLayoutVars>
          <dgm:bulletEnabled val="1"/>
        </dgm:presLayoutVars>
      </dgm:prSet>
      <dgm:spPr/>
    </dgm:pt>
    <dgm:pt modelId="{95255892-6856-4794-A4AD-E5D187CFF412}" type="pres">
      <dgm:prSet presAssocID="{0172C528-CC06-4CCC-B9B5-5E60C5022CCC}" presName="spaceBetweenRectangles" presStyleCnt="0"/>
      <dgm:spPr/>
    </dgm:pt>
    <dgm:pt modelId="{F0E05D57-3CD3-461A-998D-E5C2AC087C1A}" type="pres">
      <dgm:prSet presAssocID="{B3A850FC-C0B4-4735-A7AB-0AE810A9566A}" presName="parentLin" presStyleCnt="0"/>
      <dgm:spPr/>
    </dgm:pt>
    <dgm:pt modelId="{C95F2065-7CE2-4280-B798-232A3ED977B6}" type="pres">
      <dgm:prSet presAssocID="{B3A850FC-C0B4-4735-A7AB-0AE810A9566A}" presName="parentLeftMargin" presStyleLbl="node1" presStyleIdx="0" presStyleCnt="5"/>
      <dgm:spPr/>
    </dgm:pt>
    <dgm:pt modelId="{3F9D9484-D97D-4DC5-9BB4-2BEA9FE15672}" type="pres">
      <dgm:prSet presAssocID="{B3A850FC-C0B4-4735-A7AB-0AE810A9566A}" presName="parentText" presStyleLbl="node1" presStyleIdx="1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1ED920C-CFFE-4420-826B-FFDD04FD82B4}" type="pres">
      <dgm:prSet presAssocID="{B3A850FC-C0B4-4735-A7AB-0AE810A9566A}" presName="negativeSpace" presStyleCnt="0"/>
      <dgm:spPr/>
    </dgm:pt>
    <dgm:pt modelId="{C2FB1FAA-5A5C-4354-889D-DBAAE154E007}" type="pres">
      <dgm:prSet presAssocID="{B3A850FC-C0B4-4735-A7AB-0AE810A9566A}" presName="childText" presStyleLbl="conFgAcc1" presStyleIdx="1" presStyleCnt="5">
        <dgm:presLayoutVars>
          <dgm:bulletEnabled val="1"/>
        </dgm:presLayoutVars>
      </dgm:prSet>
      <dgm:spPr/>
    </dgm:pt>
    <dgm:pt modelId="{85537EA0-D6EC-41AC-AF20-CDA8476CA074}" type="pres">
      <dgm:prSet presAssocID="{BF2175B8-D83D-441C-A70C-B76529AA60FD}" presName="spaceBetweenRectangles" presStyleCnt="0"/>
      <dgm:spPr/>
    </dgm:pt>
    <dgm:pt modelId="{9B9D222D-DC0B-495D-B611-E1029D543223}" type="pres">
      <dgm:prSet presAssocID="{932EFCCF-8740-44A9-8D9E-85CB89FB5CBC}" presName="parentLin" presStyleCnt="0"/>
      <dgm:spPr/>
    </dgm:pt>
    <dgm:pt modelId="{32AA7FF0-30D8-4C48-8D0E-1A45A2C984B3}" type="pres">
      <dgm:prSet presAssocID="{932EFCCF-8740-44A9-8D9E-85CB89FB5CBC}" presName="parentLeftMargin" presStyleLbl="node1" presStyleIdx="1" presStyleCnt="5"/>
      <dgm:spPr/>
    </dgm:pt>
    <dgm:pt modelId="{21703A7A-D9E2-4469-B539-861602D617DA}" type="pres">
      <dgm:prSet presAssocID="{932EFCCF-8740-44A9-8D9E-85CB89FB5CBC}" presName="parentText" presStyleLbl="node1" presStyleIdx="2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B161B76-4A91-4B97-A00A-0F3A839A6346}" type="pres">
      <dgm:prSet presAssocID="{932EFCCF-8740-44A9-8D9E-85CB89FB5CBC}" presName="negativeSpace" presStyleCnt="0"/>
      <dgm:spPr/>
    </dgm:pt>
    <dgm:pt modelId="{EE0702B1-209F-4D5D-9B84-25EDDB77ECA4}" type="pres">
      <dgm:prSet presAssocID="{932EFCCF-8740-44A9-8D9E-85CB89FB5CBC}" presName="childText" presStyleLbl="conFgAcc1" presStyleIdx="2" presStyleCnt="5">
        <dgm:presLayoutVars>
          <dgm:bulletEnabled val="1"/>
        </dgm:presLayoutVars>
      </dgm:prSet>
      <dgm:spPr/>
    </dgm:pt>
    <dgm:pt modelId="{DA63BE4F-913E-4BA6-BB8E-E48B522B6D96}" type="pres">
      <dgm:prSet presAssocID="{81CBBAF8-13DC-4FEA-9460-0B5F1397E531}" presName="spaceBetweenRectangles" presStyleCnt="0"/>
      <dgm:spPr/>
    </dgm:pt>
    <dgm:pt modelId="{C47BEA33-276F-4633-812E-0E8527E6F7A2}" type="pres">
      <dgm:prSet presAssocID="{2BD5A3E5-7667-4F5C-8599-A19279690D36}" presName="parentLin" presStyleCnt="0"/>
      <dgm:spPr/>
    </dgm:pt>
    <dgm:pt modelId="{4855C80F-C075-4576-9CF6-DA8876362F36}" type="pres">
      <dgm:prSet presAssocID="{2BD5A3E5-7667-4F5C-8599-A19279690D36}" presName="parentLeftMargin" presStyleLbl="node1" presStyleIdx="2" presStyleCnt="5"/>
      <dgm:spPr/>
    </dgm:pt>
    <dgm:pt modelId="{FF2BB4E0-FA91-47CD-A491-4EA46C57D499}" type="pres">
      <dgm:prSet presAssocID="{2BD5A3E5-7667-4F5C-8599-A19279690D36}" presName="parentText" presStyleLbl="node1" presStyleIdx="3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032AD13-CB60-432C-A388-6B009915DB80}" type="pres">
      <dgm:prSet presAssocID="{2BD5A3E5-7667-4F5C-8599-A19279690D36}" presName="negativeSpace" presStyleCnt="0"/>
      <dgm:spPr/>
    </dgm:pt>
    <dgm:pt modelId="{3C83FA09-7B3B-48F9-857D-BC34ED987A90}" type="pres">
      <dgm:prSet presAssocID="{2BD5A3E5-7667-4F5C-8599-A19279690D36}" presName="childText" presStyleLbl="conFgAcc1" presStyleIdx="3" presStyleCnt="5">
        <dgm:presLayoutVars>
          <dgm:bulletEnabled val="1"/>
        </dgm:presLayoutVars>
      </dgm:prSet>
      <dgm:spPr/>
    </dgm:pt>
    <dgm:pt modelId="{7F0ADC3E-ADC2-4187-82F2-BE8E44214E0D}" type="pres">
      <dgm:prSet presAssocID="{F133FB69-CA9D-44DB-8D22-4151BDDB0A19}" presName="spaceBetweenRectangles" presStyleCnt="0"/>
      <dgm:spPr/>
    </dgm:pt>
    <dgm:pt modelId="{02270459-1931-4184-8C9E-7F4BB37B9BC9}" type="pres">
      <dgm:prSet presAssocID="{07B7967A-FEA0-4016-9C07-7687CF1BFE66}" presName="parentLin" presStyleCnt="0"/>
      <dgm:spPr/>
    </dgm:pt>
    <dgm:pt modelId="{15F388B8-6A31-40E3-B424-8538139B4623}" type="pres">
      <dgm:prSet presAssocID="{07B7967A-FEA0-4016-9C07-7687CF1BFE66}" presName="parentLeftMargin" presStyleLbl="node1" presStyleIdx="3" presStyleCnt="5"/>
      <dgm:spPr/>
    </dgm:pt>
    <dgm:pt modelId="{20676C17-330A-4E50-B84E-BBB4929C67A2}" type="pres">
      <dgm:prSet presAssocID="{07B7967A-FEA0-4016-9C07-7687CF1BFE66}" presName="parentText" presStyleLbl="node1" presStyleIdx="4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0386CFC-A42F-4E02-AEC5-ED653B7929E2}" type="pres">
      <dgm:prSet presAssocID="{07B7967A-FEA0-4016-9C07-7687CF1BFE66}" presName="negativeSpace" presStyleCnt="0"/>
      <dgm:spPr/>
    </dgm:pt>
    <dgm:pt modelId="{87ACA698-A7FA-48CB-8183-F5619DAD03E0}" type="pres">
      <dgm:prSet presAssocID="{07B7967A-FEA0-4016-9C07-7687CF1BFE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0ABAD07-2F0C-4C94-B9E9-114B792DD0DA}" srcId="{48964E02-604E-4034-AA96-96550CAC891E}" destId="{B3A850FC-C0B4-4735-A7AB-0AE810A9566A}" srcOrd="1" destOrd="0" parTransId="{57713E1C-FB5E-4E05-8B68-6F96A76A3D24}" sibTransId="{BF2175B8-D83D-441C-A70C-B76529AA60FD}"/>
    <dgm:cxn modelId="{706C7D1F-6B41-43C1-BE50-A03424987054}" srcId="{48964E02-604E-4034-AA96-96550CAC891E}" destId="{07B7967A-FEA0-4016-9C07-7687CF1BFE66}" srcOrd="4" destOrd="0" parTransId="{CD36BD0C-D1D9-4F38-8AEC-5EFA2EFA1681}" sibTransId="{45E3F16D-77FA-4A2B-A8D2-0AA51218772E}"/>
    <dgm:cxn modelId="{D95C2A28-1088-4DD2-A73E-FA9BABECCE2D}" type="presOf" srcId="{932EFCCF-8740-44A9-8D9E-85CB89FB5CBC}" destId="{32AA7FF0-30D8-4C48-8D0E-1A45A2C984B3}" srcOrd="0" destOrd="0" presId="urn:microsoft.com/office/officeart/2005/8/layout/list1"/>
    <dgm:cxn modelId="{D531E36A-F550-4214-9488-A35BE8609B14}" type="presOf" srcId="{8D8E9560-15C3-4399-9CB5-CD5469DD1549}" destId="{02014B09-BDA9-4562-8B3C-F6D80942EB82}" srcOrd="1" destOrd="0" presId="urn:microsoft.com/office/officeart/2005/8/layout/list1"/>
    <dgm:cxn modelId="{8227EA51-31F7-4DB2-8D09-F0634E6DE222}" type="presOf" srcId="{B3A850FC-C0B4-4735-A7AB-0AE810A9566A}" destId="{C95F2065-7CE2-4280-B798-232A3ED977B6}" srcOrd="0" destOrd="0" presId="urn:microsoft.com/office/officeart/2005/8/layout/list1"/>
    <dgm:cxn modelId="{0B0E4977-2792-4774-A0C7-CFD11AB2488F}" type="presOf" srcId="{07B7967A-FEA0-4016-9C07-7687CF1BFE66}" destId="{20676C17-330A-4E50-B84E-BBB4929C67A2}" srcOrd="1" destOrd="0" presId="urn:microsoft.com/office/officeart/2005/8/layout/list1"/>
    <dgm:cxn modelId="{874D178A-A482-44BB-B5A0-C6723448C385}" type="presOf" srcId="{07B7967A-FEA0-4016-9C07-7687CF1BFE66}" destId="{15F388B8-6A31-40E3-B424-8538139B4623}" srcOrd="0" destOrd="0" presId="urn:microsoft.com/office/officeart/2005/8/layout/list1"/>
    <dgm:cxn modelId="{1F54909B-C279-4383-8FC9-9F6B98E2CA49}" srcId="{48964E02-604E-4034-AA96-96550CAC891E}" destId="{8D8E9560-15C3-4399-9CB5-CD5469DD1549}" srcOrd="0" destOrd="0" parTransId="{678BCABA-2F7E-4639-8F48-3396EC075FC2}" sibTransId="{0172C528-CC06-4CCC-B9B5-5E60C5022CCC}"/>
    <dgm:cxn modelId="{5866F1AD-2E8D-443A-A679-BA0C28FCEED2}" type="presOf" srcId="{2BD5A3E5-7667-4F5C-8599-A19279690D36}" destId="{FF2BB4E0-FA91-47CD-A491-4EA46C57D499}" srcOrd="1" destOrd="0" presId="urn:microsoft.com/office/officeart/2005/8/layout/list1"/>
    <dgm:cxn modelId="{94AC79B1-0C10-4F34-8FFF-B567C4623DEB}" srcId="{48964E02-604E-4034-AA96-96550CAC891E}" destId="{2BD5A3E5-7667-4F5C-8599-A19279690D36}" srcOrd="3" destOrd="0" parTransId="{18ABFA15-F06F-423C-8A96-F71C5838A161}" sibTransId="{F133FB69-CA9D-44DB-8D22-4151BDDB0A19}"/>
    <dgm:cxn modelId="{7CDC40B6-67C1-4637-90EF-4DE12518D213}" srcId="{48964E02-604E-4034-AA96-96550CAC891E}" destId="{932EFCCF-8740-44A9-8D9E-85CB89FB5CBC}" srcOrd="2" destOrd="0" parTransId="{D59B96D4-4D3D-4706-8AA2-088FCD22D4F7}" sibTransId="{81CBBAF8-13DC-4FEA-9460-0B5F1397E531}"/>
    <dgm:cxn modelId="{80B442BB-89B5-4845-941B-77A4CB39B7CB}" type="presOf" srcId="{48964E02-604E-4034-AA96-96550CAC891E}" destId="{0956D4CC-6C89-4840-9A37-9D45455F7D1B}" srcOrd="0" destOrd="0" presId="urn:microsoft.com/office/officeart/2005/8/layout/list1"/>
    <dgm:cxn modelId="{6750A1C2-56FB-49D9-B56B-473A0676AAC1}" type="presOf" srcId="{932EFCCF-8740-44A9-8D9E-85CB89FB5CBC}" destId="{21703A7A-D9E2-4469-B539-861602D617DA}" srcOrd="1" destOrd="0" presId="urn:microsoft.com/office/officeart/2005/8/layout/list1"/>
    <dgm:cxn modelId="{D72F3EC7-000F-4B42-8503-9AD975947F7E}" type="presOf" srcId="{2BD5A3E5-7667-4F5C-8599-A19279690D36}" destId="{4855C80F-C075-4576-9CF6-DA8876362F36}" srcOrd="0" destOrd="0" presId="urn:microsoft.com/office/officeart/2005/8/layout/list1"/>
    <dgm:cxn modelId="{35C2EBD6-DC8F-4D5B-A735-01A4F92145C1}" type="presOf" srcId="{B3A850FC-C0B4-4735-A7AB-0AE810A9566A}" destId="{3F9D9484-D97D-4DC5-9BB4-2BEA9FE15672}" srcOrd="1" destOrd="0" presId="urn:microsoft.com/office/officeart/2005/8/layout/list1"/>
    <dgm:cxn modelId="{315898DC-7F5E-4DFE-8858-AB005B378EEA}" type="presOf" srcId="{8D8E9560-15C3-4399-9CB5-CD5469DD1549}" destId="{6349FEA8-B240-48B3-B455-9114A01D039B}" srcOrd="0" destOrd="0" presId="urn:microsoft.com/office/officeart/2005/8/layout/list1"/>
    <dgm:cxn modelId="{329F00D7-ECBC-4797-BE35-AD7EECCCAA27}" type="presParOf" srcId="{0956D4CC-6C89-4840-9A37-9D45455F7D1B}" destId="{154402DC-3784-4E47-98A4-E8BCAFED83EF}" srcOrd="0" destOrd="0" presId="urn:microsoft.com/office/officeart/2005/8/layout/list1"/>
    <dgm:cxn modelId="{97886332-8D43-4F96-BF2E-231AE1FA5864}" type="presParOf" srcId="{154402DC-3784-4E47-98A4-E8BCAFED83EF}" destId="{6349FEA8-B240-48B3-B455-9114A01D039B}" srcOrd="0" destOrd="0" presId="urn:microsoft.com/office/officeart/2005/8/layout/list1"/>
    <dgm:cxn modelId="{AF294C9F-7229-4DB1-B2C6-304B61E6A43B}" type="presParOf" srcId="{154402DC-3784-4E47-98A4-E8BCAFED83EF}" destId="{02014B09-BDA9-4562-8B3C-F6D80942EB82}" srcOrd="1" destOrd="0" presId="urn:microsoft.com/office/officeart/2005/8/layout/list1"/>
    <dgm:cxn modelId="{F7438AEF-4A45-4DDB-869C-2AC98ECEF474}" type="presParOf" srcId="{0956D4CC-6C89-4840-9A37-9D45455F7D1B}" destId="{17427D87-1135-4BED-8268-40EE5A5E554B}" srcOrd="1" destOrd="0" presId="urn:microsoft.com/office/officeart/2005/8/layout/list1"/>
    <dgm:cxn modelId="{19BF8EF4-01F6-48A7-A913-6E2D383F25B8}" type="presParOf" srcId="{0956D4CC-6C89-4840-9A37-9D45455F7D1B}" destId="{949E5356-5D2F-49E0-AC94-05D622DE673A}" srcOrd="2" destOrd="0" presId="urn:microsoft.com/office/officeart/2005/8/layout/list1"/>
    <dgm:cxn modelId="{41F90DDC-E06D-4832-B27B-22569A06EE2C}" type="presParOf" srcId="{0956D4CC-6C89-4840-9A37-9D45455F7D1B}" destId="{95255892-6856-4794-A4AD-E5D187CFF412}" srcOrd="3" destOrd="0" presId="urn:microsoft.com/office/officeart/2005/8/layout/list1"/>
    <dgm:cxn modelId="{8955AF1A-1F23-4236-8837-88128722B32C}" type="presParOf" srcId="{0956D4CC-6C89-4840-9A37-9D45455F7D1B}" destId="{F0E05D57-3CD3-461A-998D-E5C2AC087C1A}" srcOrd="4" destOrd="0" presId="urn:microsoft.com/office/officeart/2005/8/layout/list1"/>
    <dgm:cxn modelId="{BD424371-942E-40FB-9D6F-3263159A9004}" type="presParOf" srcId="{F0E05D57-3CD3-461A-998D-E5C2AC087C1A}" destId="{C95F2065-7CE2-4280-B798-232A3ED977B6}" srcOrd="0" destOrd="0" presId="urn:microsoft.com/office/officeart/2005/8/layout/list1"/>
    <dgm:cxn modelId="{38BA4997-EBFC-4680-BB17-516DDF75108C}" type="presParOf" srcId="{F0E05D57-3CD3-461A-998D-E5C2AC087C1A}" destId="{3F9D9484-D97D-4DC5-9BB4-2BEA9FE15672}" srcOrd="1" destOrd="0" presId="urn:microsoft.com/office/officeart/2005/8/layout/list1"/>
    <dgm:cxn modelId="{2BAD6E68-0B55-4CCA-ADE2-BDB109273E2E}" type="presParOf" srcId="{0956D4CC-6C89-4840-9A37-9D45455F7D1B}" destId="{E1ED920C-CFFE-4420-826B-FFDD04FD82B4}" srcOrd="5" destOrd="0" presId="urn:microsoft.com/office/officeart/2005/8/layout/list1"/>
    <dgm:cxn modelId="{5F6E4697-DD68-4140-BA9D-272B9E527BF1}" type="presParOf" srcId="{0956D4CC-6C89-4840-9A37-9D45455F7D1B}" destId="{C2FB1FAA-5A5C-4354-889D-DBAAE154E007}" srcOrd="6" destOrd="0" presId="urn:microsoft.com/office/officeart/2005/8/layout/list1"/>
    <dgm:cxn modelId="{D8A9A8A3-13EE-4A5F-ADC2-279E0DA0362F}" type="presParOf" srcId="{0956D4CC-6C89-4840-9A37-9D45455F7D1B}" destId="{85537EA0-D6EC-41AC-AF20-CDA8476CA074}" srcOrd="7" destOrd="0" presId="urn:microsoft.com/office/officeart/2005/8/layout/list1"/>
    <dgm:cxn modelId="{280DBC01-F3A9-4A45-8796-B89EED6F548F}" type="presParOf" srcId="{0956D4CC-6C89-4840-9A37-9D45455F7D1B}" destId="{9B9D222D-DC0B-495D-B611-E1029D543223}" srcOrd="8" destOrd="0" presId="urn:microsoft.com/office/officeart/2005/8/layout/list1"/>
    <dgm:cxn modelId="{16D6E22E-3D80-4A23-8341-6979F52144F9}" type="presParOf" srcId="{9B9D222D-DC0B-495D-B611-E1029D543223}" destId="{32AA7FF0-30D8-4C48-8D0E-1A45A2C984B3}" srcOrd="0" destOrd="0" presId="urn:microsoft.com/office/officeart/2005/8/layout/list1"/>
    <dgm:cxn modelId="{736AEE8C-819E-4C7F-904A-56A01E7C5D5A}" type="presParOf" srcId="{9B9D222D-DC0B-495D-B611-E1029D543223}" destId="{21703A7A-D9E2-4469-B539-861602D617DA}" srcOrd="1" destOrd="0" presId="urn:microsoft.com/office/officeart/2005/8/layout/list1"/>
    <dgm:cxn modelId="{A20C39BF-C810-4449-B295-C0549EF47C07}" type="presParOf" srcId="{0956D4CC-6C89-4840-9A37-9D45455F7D1B}" destId="{EB161B76-4A91-4B97-A00A-0F3A839A6346}" srcOrd="9" destOrd="0" presId="urn:microsoft.com/office/officeart/2005/8/layout/list1"/>
    <dgm:cxn modelId="{938D7DB5-F4D7-4182-99EB-2800702D9D28}" type="presParOf" srcId="{0956D4CC-6C89-4840-9A37-9D45455F7D1B}" destId="{EE0702B1-209F-4D5D-9B84-25EDDB77ECA4}" srcOrd="10" destOrd="0" presId="urn:microsoft.com/office/officeart/2005/8/layout/list1"/>
    <dgm:cxn modelId="{292D44B3-6CC5-4CD8-8897-FAAD74C8168E}" type="presParOf" srcId="{0956D4CC-6C89-4840-9A37-9D45455F7D1B}" destId="{DA63BE4F-913E-4BA6-BB8E-E48B522B6D96}" srcOrd="11" destOrd="0" presId="urn:microsoft.com/office/officeart/2005/8/layout/list1"/>
    <dgm:cxn modelId="{94F3C1C1-70AF-4DC0-8F86-74498C7AEAA5}" type="presParOf" srcId="{0956D4CC-6C89-4840-9A37-9D45455F7D1B}" destId="{C47BEA33-276F-4633-812E-0E8527E6F7A2}" srcOrd="12" destOrd="0" presId="urn:microsoft.com/office/officeart/2005/8/layout/list1"/>
    <dgm:cxn modelId="{3EF45062-6C70-44BB-9D2D-1A33AE686C8A}" type="presParOf" srcId="{C47BEA33-276F-4633-812E-0E8527E6F7A2}" destId="{4855C80F-C075-4576-9CF6-DA8876362F36}" srcOrd="0" destOrd="0" presId="urn:microsoft.com/office/officeart/2005/8/layout/list1"/>
    <dgm:cxn modelId="{6AAF7681-F76D-4DDA-B7BC-2E986211688B}" type="presParOf" srcId="{C47BEA33-276F-4633-812E-0E8527E6F7A2}" destId="{FF2BB4E0-FA91-47CD-A491-4EA46C57D499}" srcOrd="1" destOrd="0" presId="urn:microsoft.com/office/officeart/2005/8/layout/list1"/>
    <dgm:cxn modelId="{A1F8297F-86C4-47D4-B829-783F6C6A2849}" type="presParOf" srcId="{0956D4CC-6C89-4840-9A37-9D45455F7D1B}" destId="{1032AD13-CB60-432C-A388-6B009915DB80}" srcOrd="13" destOrd="0" presId="urn:microsoft.com/office/officeart/2005/8/layout/list1"/>
    <dgm:cxn modelId="{5CC3CCAA-63D2-413C-9A20-3AFA810BDFA6}" type="presParOf" srcId="{0956D4CC-6C89-4840-9A37-9D45455F7D1B}" destId="{3C83FA09-7B3B-48F9-857D-BC34ED987A90}" srcOrd="14" destOrd="0" presId="urn:microsoft.com/office/officeart/2005/8/layout/list1"/>
    <dgm:cxn modelId="{AFEDA858-6EDC-4C84-AB07-76A5212A4A6E}" type="presParOf" srcId="{0956D4CC-6C89-4840-9A37-9D45455F7D1B}" destId="{7F0ADC3E-ADC2-4187-82F2-BE8E44214E0D}" srcOrd="15" destOrd="0" presId="urn:microsoft.com/office/officeart/2005/8/layout/list1"/>
    <dgm:cxn modelId="{E9434768-378E-4D1F-B422-4E0D46BF4F76}" type="presParOf" srcId="{0956D4CC-6C89-4840-9A37-9D45455F7D1B}" destId="{02270459-1931-4184-8C9E-7F4BB37B9BC9}" srcOrd="16" destOrd="0" presId="urn:microsoft.com/office/officeart/2005/8/layout/list1"/>
    <dgm:cxn modelId="{A6E5FF6D-7E6F-4EE4-8D96-27019FF97CB0}" type="presParOf" srcId="{02270459-1931-4184-8C9E-7F4BB37B9BC9}" destId="{15F388B8-6A31-40E3-B424-8538139B4623}" srcOrd="0" destOrd="0" presId="urn:microsoft.com/office/officeart/2005/8/layout/list1"/>
    <dgm:cxn modelId="{9232D988-3370-4B70-9643-57DC46578550}" type="presParOf" srcId="{02270459-1931-4184-8C9E-7F4BB37B9BC9}" destId="{20676C17-330A-4E50-B84E-BBB4929C67A2}" srcOrd="1" destOrd="0" presId="urn:microsoft.com/office/officeart/2005/8/layout/list1"/>
    <dgm:cxn modelId="{8D151E35-D6EB-46EF-B7E7-EBE58D32B46C}" type="presParOf" srcId="{0956D4CC-6C89-4840-9A37-9D45455F7D1B}" destId="{20386CFC-A42F-4E02-AEC5-ED653B7929E2}" srcOrd="17" destOrd="0" presId="urn:microsoft.com/office/officeart/2005/8/layout/list1"/>
    <dgm:cxn modelId="{E8AA98B4-C183-450F-AB3F-7DB394FD4E31}" type="presParOf" srcId="{0956D4CC-6C89-4840-9A37-9D45455F7D1B}" destId="{87ACA698-A7FA-48CB-8183-F5619DAD03E0}" srcOrd="18" destOrd="0" presId="urn:microsoft.com/office/officeart/2005/8/layout/list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C2C98A-3FCF-4F77-B7D8-05A68F82EC2E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D3BF910-CD84-46AD-8472-7C9D507686C9}">
      <dgm:prSet phldrT="[Text]" custT="1"/>
      <dgm:spPr/>
      <dgm:t>
        <a:bodyPr/>
        <a:lstStyle/>
        <a:p>
          <a:pPr algn="just"/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Covers 33% of India’s area and 26% of its population	</a:t>
          </a:r>
          <a:endParaRPr lang="en-US" sz="2000" b="1" dirty="0"/>
        </a:p>
      </dgm:t>
    </dgm:pt>
    <dgm:pt modelId="{6F3E29D3-DDD0-440F-B4FF-8A245549F919}" type="parTrans" cxnId="{49959F8A-09F5-44A9-BC77-E0128C5587D1}">
      <dgm:prSet/>
      <dgm:spPr/>
      <dgm:t>
        <a:bodyPr/>
        <a:lstStyle/>
        <a:p>
          <a:endParaRPr lang="en-US" sz="2000" b="1"/>
        </a:p>
      </dgm:t>
    </dgm:pt>
    <dgm:pt modelId="{7F148EBF-0347-4F89-BF4C-2A6863F48CA8}" type="sibTrans" cxnId="{49959F8A-09F5-44A9-BC77-E0128C5587D1}">
      <dgm:prSet/>
      <dgm:spPr/>
      <dgm:t>
        <a:bodyPr/>
        <a:lstStyle/>
        <a:p>
          <a:endParaRPr lang="en-US" sz="2000" b="1"/>
        </a:p>
      </dgm:t>
    </dgm:pt>
    <dgm:pt modelId="{BF0AEC82-6D04-49B6-90C5-D9F0BA4BB237}">
      <dgm:prSet custT="1"/>
      <dgm:spPr/>
      <dgm:t>
        <a:bodyPr/>
        <a:lstStyle/>
        <a:p>
          <a:pPr algn="l"/>
          <a:r>
            <a:rPr lang="en-IN" sz="2000" b="1" dirty="0">
              <a:latin typeface="Cambria" panose="02040503050406030204" pitchFamily="18" charset="0"/>
              <a:ea typeface="Cambria" panose="02040503050406030204" pitchFamily="18" charset="0"/>
            </a:rPr>
            <a:t>Post‐11</a:t>
          </a:r>
          <a:r>
            <a:rPr lang="en-IN" sz="2000" b="1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000" b="1" dirty="0">
              <a:latin typeface="Cambria" panose="02040503050406030204" pitchFamily="18" charset="0"/>
              <a:ea typeface="Cambria" panose="02040503050406030204" pitchFamily="18" charset="0"/>
            </a:rPr>
            <a:t> CGD Bidding Round</a:t>
          </a:r>
        </a:p>
        <a:p>
          <a:pPr algn="just"/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17 States – Andhra Pradesh, Goa, Gujarat, Haryana, Karnataka, Kerala, Punjab, Rajasthan, Tamil Nadu, Telangana, Odisha, Maharashtra, Chhattisgarh, Himachal Pradesh, Madhya Pradesh, Tripura and Uttarakhand along with 3 UTs – Delhi, Chandigarh and Dadra Nagar Haveli &amp; Daman and Diu will be fully authorized for development of CGD Network.</a:t>
          </a:r>
          <a:endParaRPr lang="en-US" sz="2000" b="1" dirty="0">
            <a:solidFill>
              <a:schemeClr val="accent2"/>
            </a:solidFill>
          </a:endParaRPr>
        </a:p>
      </dgm:t>
    </dgm:pt>
    <dgm:pt modelId="{2763D6BF-784E-4D47-B124-D7A8D824DB8B}" type="parTrans" cxnId="{C3D4DC73-CF44-4DF4-95AA-1BD78461C800}">
      <dgm:prSet/>
      <dgm:spPr/>
      <dgm:t>
        <a:bodyPr/>
        <a:lstStyle/>
        <a:p>
          <a:endParaRPr lang="en-US" sz="2000" b="1"/>
        </a:p>
      </dgm:t>
    </dgm:pt>
    <dgm:pt modelId="{7F8EFD50-69E7-4BB0-B0C4-A6FA2482EAEF}" type="sibTrans" cxnId="{C3D4DC73-CF44-4DF4-95AA-1BD78461C800}">
      <dgm:prSet/>
      <dgm:spPr/>
      <dgm:t>
        <a:bodyPr/>
        <a:lstStyle/>
        <a:p>
          <a:endParaRPr lang="en-US" sz="2000" b="1"/>
        </a:p>
      </dgm:t>
    </dgm:pt>
    <dgm:pt modelId="{6B096B96-E21A-44A9-9088-B4AA32C064A1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Expected Employment  : ~ 86,000 manpower</a:t>
          </a:r>
        </a:p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Expected investment     : ~ ₹ 83,000 Crore</a:t>
          </a:r>
        </a:p>
      </dgm:t>
    </dgm:pt>
    <dgm:pt modelId="{2A14E102-13C4-4495-BD85-935BD49730A1}" type="parTrans" cxnId="{2E2E41C9-D174-4EC1-887A-B7D81BBBAE08}">
      <dgm:prSet/>
      <dgm:spPr/>
      <dgm:t>
        <a:bodyPr/>
        <a:lstStyle/>
        <a:p>
          <a:endParaRPr lang="en-US"/>
        </a:p>
      </dgm:t>
    </dgm:pt>
    <dgm:pt modelId="{5F1F4D76-5464-4048-9F47-B5CBD88D645E}" type="sibTrans" cxnId="{2E2E41C9-D174-4EC1-887A-B7D81BBBAE08}">
      <dgm:prSet/>
      <dgm:spPr/>
      <dgm:t>
        <a:bodyPr/>
        <a:lstStyle/>
        <a:p>
          <a:endParaRPr lang="en-US"/>
        </a:p>
      </dgm:t>
    </dgm:pt>
    <dgm:pt modelId="{907C0A9A-78BF-47D7-AE2E-E6C86EEBDD03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65 Geographical Areas (GAs) offered, covering 208 districts (206 full  and 2 part)</a:t>
          </a:r>
        </a:p>
      </dgm:t>
    </dgm:pt>
    <dgm:pt modelId="{FC744D55-30BA-4120-9A20-81D8A70EA0BB}" type="parTrans" cxnId="{C3674D9B-78AC-4E15-B554-76F83E3C7CF7}">
      <dgm:prSet/>
      <dgm:spPr/>
      <dgm:t>
        <a:bodyPr/>
        <a:lstStyle/>
        <a:p>
          <a:endParaRPr lang="en-US"/>
        </a:p>
      </dgm:t>
    </dgm:pt>
    <dgm:pt modelId="{5785174C-7182-46DE-AB51-E87B8E6344A2}" type="sibTrans" cxnId="{C3674D9B-78AC-4E15-B554-76F83E3C7CF7}">
      <dgm:prSet/>
      <dgm:spPr/>
      <dgm:t>
        <a:bodyPr/>
        <a:lstStyle/>
        <a:p>
          <a:endParaRPr lang="en-US"/>
        </a:p>
      </dgm:t>
    </dgm:pt>
    <dgm:pt modelId="{258B2B80-FF94-4E77-A0A8-57C6045D1A62}">
      <dgm:prSet phldrT="[Text]" custT="1"/>
      <dgm:spPr/>
      <dgm:t>
        <a:bodyPr/>
        <a:lstStyle/>
        <a:p>
          <a:pPr algn="just"/>
          <a:r>
            <a:rPr lang="en-IN" sz="2000" b="1" dirty="0">
              <a:latin typeface="Cambria" panose="02040503050406030204" pitchFamily="18" charset="0"/>
              <a:ea typeface="Cambria" panose="02040503050406030204" pitchFamily="18" charset="0"/>
            </a:rPr>
            <a:t>Spread over 19 States and 1 UT</a:t>
          </a:r>
          <a:endParaRPr lang="en-US" sz="2000" b="1" dirty="0"/>
        </a:p>
      </dgm:t>
    </dgm:pt>
    <dgm:pt modelId="{B7F16764-2FB7-4FFC-BE82-A612B7D29CD0}" type="sibTrans" cxnId="{28C445B0-E7EC-4625-A2CB-8A8922D3BD6D}">
      <dgm:prSet/>
      <dgm:spPr/>
      <dgm:t>
        <a:bodyPr/>
        <a:lstStyle/>
        <a:p>
          <a:endParaRPr lang="en-US" sz="2000" b="1"/>
        </a:p>
      </dgm:t>
    </dgm:pt>
    <dgm:pt modelId="{363D4743-E761-4084-918E-9D7E99B47902}" type="parTrans" cxnId="{28C445B0-E7EC-4625-A2CB-8A8922D3BD6D}">
      <dgm:prSet/>
      <dgm:spPr/>
      <dgm:t>
        <a:bodyPr/>
        <a:lstStyle/>
        <a:p>
          <a:endParaRPr lang="en-US" sz="2000" b="1"/>
        </a:p>
      </dgm:t>
    </dgm:pt>
    <dgm:pt modelId="{46C256CD-295F-4968-ACE2-C0BE0BC2ED4E}" type="pres">
      <dgm:prSet presAssocID="{04C2C98A-3FCF-4F77-B7D8-05A68F82EC2E}" presName="linear" presStyleCnt="0">
        <dgm:presLayoutVars>
          <dgm:dir/>
          <dgm:animLvl val="lvl"/>
          <dgm:resizeHandles val="exact"/>
        </dgm:presLayoutVars>
      </dgm:prSet>
      <dgm:spPr/>
    </dgm:pt>
    <dgm:pt modelId="{756B6876-8A16-4A95-8460-261EA092E79C}" type="pres">
      <dgm:prSet presAssocID="{907C0A9A-78BF-47D7-AE2E-E6C86EEBDD03}" presName="parentLin" presStyleCnt="0"/>
      <dgm:spPr/>
    </dgm:pt>
    <dgm:pt modelId="{7795EA8E-E9B5-4663-9350-9AA43E859378}" type="pres">
      <dgm:prSet presAssocID="{907C0A9A-78BF-47D7-AE2E-E6C86EEBDD03}" presName="parentLeftMargin" presStyleLbl="node1" presStyleIdx="0" presStyleCnt="5" custScaleX="178962" custScaleY="442388"/>
      <dgm:spPr/>
    </dgm:pt>
    <dgm:pt modelId="{3A37C635-5453-4188-B1CC-D032ADBEE624}" type="pres">
      <dgm:prSet presAssocID="{907C0A9A-78BF-47D7-AE2E-E6C86EEBDD03}" presName="parentText" presStyleLbl="node1" presStyleIdx="0" presStyleCnt="5" custScaleX="258455" custScaleY="353749">
        <dgm:presLayoutVars>
          <dgm:chMax val="0"/>
          <dgm:bulletEnabled val="1"/>
        </dgm:presLayoutVars>
      </dgm:prSet>
      <dgm:spPr/>
    </dgm:pt>
    <dgm:pt modelId="{F427C62D-D888-43DA-99C5-1851AB5E0FEA}" type="pres">
      <dgm:prSet presAssocID="{907C0A9A-78BF-47D7-AE2E-E6C86EEBDD03}" presName="negativeSpace" presStyleCnt="0"/>
      <dgm:spPr/>
    </dgm:pt>
    <dgm:pt modelId="{FAE9DB80-AF85-4B00-A61B-46AF114BC893}" type="pres">
      <dgm:prSet presAssocID="{907C0A9A-78BF-47D7-AE2E-E6C86EEBDD03}" presName="childText" presStyleLbl="conFgAcc1" presStyleIdx="0" presStyleCnt="5">
        <dgm:presLayoutVars>
          <dgm:bulletEnabled val="1"/>
        </dgm:presLayoutVars>
      </dgm:prSet>
      <dgm:spPr/>
    </dgm:pt>
    <dgm:pt modelId="{DB0F1D3B-F0DD-442B-9D25-693AA78BE4BB}" type="pres">
      <dgm:prSet presAssocID="{5785174C-7182-46DE-AB51-E87B8E6344A2}" presName="spaceBetweenRectangles" presStyleCnt="0"/>
      <dgm:spPr/>
    </dgm:pt>
    <dgm:pt modelId="{4D69A5F4-6DA1-4B40-B7DE-6F0558759561}" type="pres">
      <dgm:prSet presAssocID="{258B2B80-FF94-4E77-A0A8-57C6045D1A62}" presName="parentLin" presStyleCnt="0"/>
      <dgm:spPr/>
    </dgm:pt>
    <dgm:pt modelId="{DDED3B7A-91D2-43C2-AFD5-DE47BB68ADE0}" type="pres">
      <dgm:prSet presAssocID="{258B2B80-FF94-4E77-A0A8-57C6045D1A62}" presName="parentLeftMargin" presStyleLbl="node1" presStyleIdx="0" presStyleCnt="5"/>
      <dgm:spPr/>
    </dgm:pt>
    <dgm:pt modelId="{C754C64C-E88E-47F7-B131-8B9C6DDA3AEC}" type="pres">
      <dgm:prSet presAssocID="{258B2B80-FF94-4E77-A0A8-57C6045D1A62}" presName="parentText" presStyleLbl="node1" presStyleIdx="1" presStyleCnt="5" custScaleX="141224" custScaleY="36508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548B51EB-8BA5-47A8-B3A1-1ADA0F42883C}" type="pres">
      <dgm:prSet presAssocID="{258B2B80-FF94-4E77-A0A8-57C6045D1A62}" presName="negativeSpace" presStyleCnt="0"/>
      <dgm:spPr/>
    </dgm:pt>
    <dgm:pt modelId="{CECBC117-6341-45D9-87EC-79BF475E220F}" type="pres">
      <dgm:prSet presAssocID="{258B2B80-FF94-4E77-A0A8-57C6045D1A62}" presName="childText" presStyleLbl="conFgAcc1" presStyleIdx="1" presStyleCnt="5" custScaleY="152500">
        <dgm:presLayoutVars>
          <dgm:bulletEnabled val="1"/>
        </dgm:presLayoutVars>
      </dgm:prSet>
      <dgm:spPr/>
    </dgm:pt>
    <dgm:pt modelId="{BF0CD79D-0CC4-4E3C-9ACF-01B215F1E1E9}" type="pres">
      <dgm:prSet presAssocID="{B7F16764-2FB7-4FFC-BE82-A612B7D29CD0}" presName="spaceBetweenRectangles" presStyleCnt="0"/>
      <dgm:spPr/>
    </dgm:pt>
    <dgm:pt modelId="{BA772F0E-5513-42C9-83DE-B85E7BE71A1C}" type="pres">
      <dgm:prSet presAssocID="{7D3BF910-CD84-46AD-8472-7C9D507686C9}" presName="parentLin" presStyleCnt="0"/>
      <dgm:spPr/>
    </dgm:pt>
    <dgm:pt modelId="{2E7597F5-5F7B-46FB-9C4B-EA62ADDFB933}" type="pres">
      <dgm:prSet presAssocID="{7D3BF910-CD84-46AD-8472-7C9D507686C9}" presName="parentLeftMargin" presStyleLbl="node1" presStyleIdx="1" presStyleCnt="5"/>
      <dgm:spPr/>
    </dgm:pt>
    <dgm:pt modelId="{22018C22-D80F-4BF8-BBBF-E709BC9811E5}" type="pres">
      <dgm:prSet presAssocID="{7D3BF910-CD84-46AD-8472-7C9D507686C9}" presName="parentText" presStyleLbl="node1" presStyleIdx="2" presStyleCnt="5" custScaleX="141224" custScaleY="36508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04C51E7-A560-4C68-84A8-D1D7E0015B9A}" type="pres">
      <dgm:prSet presAssocID="{7D3BF910-CD84-46AD-8472-7C9D507686C9}" presName="negativeSpace" presStyleCnt="0"/>
      <dgm:spPr/>
    </dgm:pt>
    <dgm:pt modelId="{4157579F-6428-4D52-8317-DC868B642B9A}" type="pres">
      <dgm:prSet presAssocID="{7D3BF910-CD84-46AD-8472-7C9D507686C9}" presName="childText" presStyleLbl="conFgAcc1" presStyleIdx="2" presStyleCnt="5" custScaleY="214974" custLinFactY="-9673" custLinFactNeighborY="-100000">
        <dgm:presLayoutVars>
          <dgm:bulletEnabled val="1"/>
        </dgm:presLayoutVars>
      </dgm:prSet>
      <dgm:spPr/>
    </dgm:pt>
    <dgm:pt modelId="{39496313-7ED8-49F9-BB91-C6F5EAADB35F}" type="pres">
      <dgm:prSet presAssocID="{7F148EBF-0347-4F89-BF4C-2A6863F48CA8}" presName="spaceBetweenRectangles" presStyleCnt="0"/>
      <dgm:spPr/>
    </dgm:pt>
    <dgm:pt modelId="{DCE48DE5-5740-42C9-B51B-04A72F8228A4}" type="pres">
      <dgm:prSet presAssocID="{BF0AEC82-6D04-49B6-90C5-D9F0BA4BB237}" presName="parentLin" presStyleCnt="0"/>
      <dgm:spPr/>
    </dgm:pt>
    <dgm:pt modelId="{9BB96A5B-694B-48E2-8A97-FE68D4F35014}" type="pres">
      <dgm:prSet presAssocID="{BF0AEC82-6D04-49B6-90C5-D9F0BA4BB237}" presName="parentLeftMargin" presStyleLbl="node1" presStyleIdx="2" presStyleCnt="5"/>
      <dgm:spPr/>
    </dgm:pt>
    <dgm:pt modelId="{20996CE4-22B4-4B4D-8AB5-511ECA1B8D7C}" type="pres">
      <dgm:prSet presAssocID="{BF0AEC82-6D04-49B6-90C5-D9F0BA4BB237}" presName="parentText" presStyleLbl="node1" presStyleIdx="3" presStyleCnt="5" custScaleX="141224" custScaleY="141525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1D40E99-D2EE-4A18-8E89-A49AC9111066}" type="pres">
      <dgm:prSet presAssocID="{BF0AEC82-6D04-49B6-90C5-D9F0BA4BB237}" presName="negativeSpace" presStyleCnt="0"/>
      <dgm:spPr/>
    </dgm:pt>
    <dgm:pt modelId="{3424B3AD-BD8B-44AC-A7E8-A6E692C49662}" type="pres">
      <dgm:prSet presAssocID="{BF0AEC82-6D04-49B6-90C5-D9F0BA4BB237}" presName="childText" presStyleLbl="conFgAcc1" presStyleIdx="3" presStyleCnt="5" custScaleY="203202">
        <dgm:presLayoutVars>
          <dgm:bulletEnabled val="1"/>
        </dgm:presLayoutVars>
      </dgm:prSet>
      <dgm:spPr/>
    </dgm:pt>
    <dgm:pt modelId="{09299BF8-64EE-49FF-AFE6-3BD2DFFA275C}" type="pres">
      <dgm:prSet presAssocID="{7F8EFD50-69E7-4BB0-B0C4-A6FA2482EAEF}" presName="spaceBetweenRectangles" presStyleCnt="0"/>
      <dgm:spPr/>
    </dgm:pt>
    <dgm:pt modelId="{72E6BA5C-2D41-4E8A-998B-7FE4EDD7EA26}" type="pres">
      <dgm:prSet presAssocID="{6B096B96-E21A-44A9-9088-B4AA32C064A1}" presName="parentLin" presStyleCnt="0"/>
      <dgm:spPr/>
    </dgm:pt>
    <dgm:pt modelId="{1C5DFC8B-8A6D-4A4D-9676-45B85B803026}" type="pres">
      <dgm:prSet presAssocID="{6B096B96-E21A-44A9-9088-B4AA32C064A1}" presName="parentLeftMargin" presStyleLbl="node1" presStyleIdx="3" presStyleCnt="5" custScaleX="141224" custScaleY="365086"/>
      <dgm:spPr>
        <a:prstGeom prst="rect">
          <a:avLst/>
        </a:prstGeom>
      </dgm:spPr>
    </dgm:pt>
    <dgm:pt modelId="{7BB7E0FE-A30C-43C6-BB99-16FC04EB60A5}" type="pres">
      <dgm:prSet presAssocID="{6B096B96-E21A-44A9-9088-B4AA32C064A1}" presName="parentText" presStyleLbl="node1" presStyleIdx="4" presStyleCnt="5" custScaleX="178962" custScaleY="442388">
        <dgm:presLayoutVars>
          <dgm:chMax val="0"/>
          <dgm:bulletEnabled val="1"/>
        </dgm:presLayoutVars>
      </dgm:prSet>
      <dgm:spPr/>
    </dgm:pt>
    <dgm:pt modelId="{71EB4370-B41A-488C-B28F-A55E32AB4669}" type="pres">
      <dgm:prSet presAssocID="{6B096B96-E21A-44A9-9088-B4AA32C064A1}" presName="negativeSpace" presStyleCnt="0"/>
      <dgm:spPr/>
    </dgm:pt>
    <dgm:pt modelId="{05A220D4-B71E-46C0-B89F-87E27CEB060C}" type="pres">
      <dgm:prSet presAssocID="{6B096B96-E21A-44A9-9088-B4AA32C064A1}" presName="childText" presStyleLbl="conFgAcc1" presStyleIdx="4" presStyleCnt="5" custScaleY="151113">
        <dgm:presLayoutVars>
          <dgm:bulletEnabled val="1"/>
        </dgm:presLayoutVars>
      </dgm:prSet>
      <dgm:spPr/>
    </dgm:pt>
  </dgm:ptLst>
  <dgm:cxnLst>
    <dgm:cxn modelId="{64407C10-BE0D-46FA-9CF4-D39D581CBCE2}" type="presOf" srcId="{258B2B80-FF94-4E77-A0A8-57C6045D1A62}" destId="{C754C64C-E88E-47F7-B131-8B9C6DDA3AEC}" srcOrd="1" destOrd="0" presId="urn:microsoft.com/office/officeart/2005/8/layout/list1"/>
    <dgm:cxn modelId="{82640A13-D85A-410E-AB68-DE8A15064320}" type="presOf" srcId="{907C0A9A-78BF-47D7-AE2E-E6C86EEBDD03}" destId="{7795EA8E-E9B5-4663-9350-9AA43E859378}" srcOrd="0" destOrd="0" presId="urn:microsoft.com/office/officeart/2005/8/layout/list1"/>
    <dgm:cxn modelId="{07E01917-A3E6-4A37-B3EA-D3586943AB24}" type="presOf" srcId="{BF0AEC82-6D04-49B6-90C5-D9F0BA4BB237}" destId="{20996CE4-22B4-4B4D-8AB5-511ECA1B8D7C}" srcOrd="1" destOrd="0" presId="urn:microsoft.com/office/officeart/2005/8/layout/list1"/>
    <dgm:cxn modelId="{EB685D65-9436-497F-A65E-D003811B1E4C}" type="presOf" srcId="{6B096B96-E21A-44A9-9088-B4AA32C064A1}" destId="{7BB7E0FE-A30C-43C6-BB99-16FC04EB60A5}" srcOrd="1" destOrd="0" presId="urn:microsoft.com/office/officeart/2005/8/layout/list1"/>
    <dgm:cxn modelId="{C3D4DC73-CF44-4DF4-95AA-1BD78461C800}" srcId="{04C2C98A-3FCF-4F77-B7D8-05A68F82EC2E}" destId="{BF0AEC82-6D04-49B6-90C5-D9F0BA4BB237}" srcOrd="3" destOrd="0" parTransId="{2763D6BF-784E-4D47-B124-D7A8D824DB8B}" sibTransId="{7F8EFD50-69E7-4BB0-B0C4-A6FA2482EAEF}"/>
    <dgm:cxn modelId="{C35E1057-4C68-443B-AF95-8E7289AEA20C}" type="presOf" srcId="{907C0A9A-78BF-47D7-AE2E-E6C86EEBDD03}" destId="{3A37C635-5453-4188-B1CC-D032ADBEE624}" srcOrd="1" destOrd="0" presId="urn:microsoft.com/office/officeart/2005/8/layout/list1"/>
    <dgm:cxn modelId="{49959F8A-09F5-44A9-BC77-E0128C5587D1}" srcId="{04C2C98A-3FCF-4F77-B7D8-05A68F82EC2E}" destId="{7D3BF910-CD84-46AD-8472-7C9D507686C9}" srcOrd="2" destOrd="0" parTransId="{6F3E29D3-DDD0-440F-B4FF-8A245549F919}" sibTransId="{7F148EBF-0347-4F89-BF4C-2A6863F48CA8}"/>
    <dgm:cxn modelId="{C3674D9B-78AC-4E15-B554-76F83E3C7CF7}" srcId="{04C2C98A-3FCF-4F77-B7D8-05A68F82EC2E}" destId="{907C0A9A-78BF-47D7-AE2E-E6C86EEBDD03}" srcOrd="0" destOrd="0" parTransId="{FC744D55-30BA-4120-9A20-81D8A70EA0BB}" sibTransId="{5785174C-7182-46DE-AB51-E87B8E6344A2}"/>
    <dgm:cxn modelId="{66C160B0-AB93-488E-ACA5-04DC5A08B6D0}" type="presOf" srcId="{7D3BF910-CD84-46AD-8472-7C9D507686C9}" destId="{22018C22-D80F-4BF8-BBBF-E709BC9811E5}" srcOrd="1" destOrd="0" presId="urn:microsoft.com/office/officeart/2005/8/layout/list1"/>
    <dgm:cxn modelId="{28C445B0-E7EC-4625-A2CB-8A8922D3BD6D}" srcId="{04C2C98A-3FCF-4F77-B7D8-05A68F82EC2E}" destId="{258B2B80-FF94-4E77-A0A8-57C6045D1A62}" srcOrd="1" destOrd="0" parTransId="{363D4743-E761-4084-918E-9D7E99B47902}" sibTransId="{B7F16764-2FB7-4FFC-BE82-A612B7D29CD0}"/>
    <dgm:cxn modelId="{7E01B1BE-291D-40F1-94E6-75D8B68FB129}" type="presOf" srcId="{BF0AEC82-6D04-49B6-90C5-D9F0BA4BB237}" destId="{9BB96A5B-694B-48E2-8A97-FE68D4F35014}" srcOrd="0" destOrd="0" presId="urn:microsoft.com/office/officeart/2005/8/layout/list1"/>
    <dgm:cxn modelId="{DC1396C7-BF39-44C5-8FEA-8364FA3D2A76}" type="presOf" srcId="{04C2C98A-3FCF-4F77-B7D8-05A68F82EC2E}" destId="{46C256CD-295F-4968-ACE2-C0BE0BC2ED4E}" srcOrd="0" destOrd="0" presId="urn:microsoft.com/office/officeart/2005/8/layout/list1"/>
    <dgm:cxn modelId="{2E2E41C9-D174-4EC1-887A-B7D81BBBAE08}" srcId="{04C2C98A-3FCF-4F77-B7D8-05A68F82EC2E}" destId="{6B096B96-E21A-44A9-9088-B4AA32C064A1}" srcOrd="4" destOrd="0" parTransId="{2A14E102-13C4-4495-BD85-935BD49730A1}" sibTransId="{5F1F4D76-5464-4048-9F47-B5CBD88D645E}"/>
    <dgm:cxn modelId="{5571D8D8-582E-4716-B3B7-47C0B5E7EA05}" type="presOf" srcId="{258B2B80-FF94-4E77-A0A8-57C6045D1A62}" destId="{DDED3B7A-91D2-43C2-AFD5-DE47BB68ADE0}" srcOrd="0" destOrd="0" presId="urn:microsoft.com/office/officeart/2005/8/layout/list1"/>
    <dgm:cxn modelId="{2B35D7DC-3C73-42B0-9C55-9E8B7BC0BCA4}" type="presOf" srcId="{6B096B96-E21A-44A9-9088-B4AA32C064A1}" destId="{1C5DFC8B-8A6D-4A4D-9676-45B85B803026}" srcOrd="0" destOrd="0" presId="urn:microsoft.com/office/officeart/2005/8/layout/list1"/>
    <dgm:cxn modelId="{B5B018E0-8C84-4749-A1A1-143F72E38BD8}" type="presOf" srcId="{7D3BF910-CD84-46AD-8472-7C9D507686C9}" destId="{2E7597F5-5F7B-46FB-9C4B-EA62ADDFB933}" srcOrd="0" destOrd="0" presId="urn:microsoft.com/office/officeart/2005/8/layout/list1"/>
    <dgm:cxn modelId="{8E5E9EE6-E009-4067-A9C3-4FEDF5BECA47}" type="presParOf" srcId="{46C256CD-295F-4968-ACE2-C0BE0BC2ED4E}" destId="{756B6876-8A16-4A95-8460-261EA092E79C}" srcOrd="0" destOrd="0" presId="urn:microsoft.com/office/officeart/2005/8/layout/list1"/>
    <dgm:cxn modelId="{3DB09B19-A1BB-4B6F-9508-A93995B03B95}" type="presParOf" srcId="{756B6876-8A16-4A95-8460-261EA092E79C}" destId="{7795EA8E-E9B5-4663-9350-9AA43E859378}" srcOrd="0" destOrd="0" presId="urn:microsoft.com/office/officeart/2005/8/layout/list1"/>
    <dgm:cxn modelId="{4D506F18-2A41-4AC2-B7AE-E5DA0F9E6C58}" type="presParOf" srcId="{756B6876-8A16-4A95-8460-261EA092E79C}" destId="{3A37C635-5453-4188-B1CC-D032ADBEE624}" srcOrd="1" destOrd="0" presId="urn:microsoft.com/office/officeart/2005/8/layout/list1"/>
    <dgm:cxn modelId="{9583DE49-9A9A-4235-9E89-9F9566FC0743}" type="presParOf" srcId="{46C256CD-295F-4968-ACE2-C0BE0BC2ED4E}" destId="{F427C62D-D888-43DA-99C5-1851AB5E0FEA}" srcOrd="1" destOrd="0" presId="urn:microsoft.com/office/officeart/2005/8/layout/list1"/>
    <dgm:cxn modelId="{00ADCD5A-A9DF-4579-99E4-2F035BFE22B2}" type="presParOf" srcId="{46C256CD-295F-4968-ACE2-C0BE0BC2ED4E}" destId="{FAE9DB80-AF85-4B00-A61B-46AF114BC893}" srcOrd="2" destOrd="0" presId="urn:microsoft.com/office/officeart/2005/8/layout/list1"/>
    <dgm:cxn modelId="{96176CB7-9C29-4A26-AF49-23434E38D101}" type="presParOf" srcId="{46C256CD-295F-4968-ACE2-C0BE0BC2ED4E}" destId="{DB0F1D3B-F0DD-442B-9D25-693AA78BE4BB}" srcOrd="3" destOrd="0" presId="urn:microsoft.com/office/officeart/2005/8/layout/list1"/>
    <dgm:cxn modelId="{6277935D-3DA3-4A46-BAC9-BAC1BCF1F837}" type="presParOf" srcId="{46C256CD-295F-4968-ACE2-C0BE0BC2ED4E}" destId="{4D69A5F4-6DA1-4B40-B7DE-6F0558759561}" srcOrd="4" destOrd="0" presId="urn:microsoft.com/office/officeart/2005/8/layout/list1"/>
    <dgm:cxn modelId="{21BEEA93-4CE3-4E1E-A2D6-53D90C307B27}" type="presParOf" srcId="{4D69A5F4-6DA1-4B40-B7DE-6F0558759561}" destId="{DDED3B7A-91D2-43C2-AFD5-DE47BB68ADE0}" srcOrd="0" destOrd="0" presId="urn:microsoft.com/office/officeart/2005/8/layout/list1"/>
    <dgm:cxn modelId="{CF2D2D96-12DE-47F7-921E-B2468759A124}" type="presParOf" srcId="{4D69A5F4-6DA1-4B40-B7DE-6F0558759561}" destId="{C754C64C-E88E-47F7-B131-8B9C6DDA3AEC}" srcOrd="1" destOrd="0" presId="urn:microsoft.com/office/officeart/2005/8/layout/list1"/>
    <dgm:cxn modelId="{5962B3CF-3AE5-46F1-A983-22766709F7DE}" type="presParOf" srcId="{46C256CD-295F-4968-ACE2-C0BE0BC2ED4E}" destId="{548B51EB-8BA5-47A8-B3A1-1ADA0F42883C}" srcOrd="5" destOrd="0" presId="urn:microsoft.com/office/officeart/2005/8/layout/list1"/>
    <dgm:cxn modelId="{6A5F75D7-0629-442D-871E-5321BB106B42}" type="presParOf" srcId="{46C256CD-295F-4968-ACE2-C0BE0BC2ED4E}" destId="{CECBC117-6341-45D9-87EC-79BF475E220F}" srcOrd="6" destOrd="0" presId="urn:microsoft.com/office/officeart/2005/8/layout/list1"/>
    <dgm:cxn modelId="{ADBAA763-AEE9-4D0F-8491-FEA7F68329E6}" type="presParOf" srcId="{46C256CD-295F-4968-ACE2-C0BE0BC2ED4E}" destId="{BF0CD79D-0CC4-4E3C-9ACF-01B215F1E1E9}" srcOrd="7" destOrd="0" presId="urn:microsoft.com/office/officeart/2005/8/layout/list1"/>
    <dgm:cxn modelId="{CC3AF041-A3AF-4950-A3E4-33827C52329E}" type="presParOf" srcId="{46C256CD-295F-4968-ACE2-C0BE0BC2ED4E}" destId="{BA772F0E-5513-42C9-83DE-B85E7BE71A1C}" srcOrd="8" destOrd="0" presId="urn:microsoft.com/office/officeart/2005/8/layout/list1"/>
    <dgm:cxn modelId="{BB797637-BBA8-4D49-A37C-1C193020824F}" type="presParOf" srcId="{BA772F0E-5513-42C9-83DE-B85E7BE71A1C}" destId="{2E7597F5-5F7B-46FB-9C4B-EA62ADDFB933}" srcOrd="0" destOrd="0" presId="urn:microsoft.com/office/officeart/2005/8/layout/list1"/>
    <dgm:cxn modelId="{F0383A9C-9B54-40FD-B87C-B74F56E06991}" type="presParOf" srcId="{BA772F0E-5513-42C9-83DE-B85E7BE71A1C}" destId="{22018C22-D80F-4BF8-BBBF-E709BC9811E5}" srcOrd="1" destOrd="0" presId="urn:microsoft.com/office/officeart/2005/8/layout/list1"/>
    <dgm:cxn modelId="{F5455189-F1AA-48D1-A0A3-AB6DF7B652E8}" type="presParOf" srcId="{46C256CD-295F-4968-ACE2-C0BE0BC2ED4E}" destId="{404C51E7-A560-4C68-84A8-D1D7E0015B9A}" srcOrd="9" destOrd="0" presId="urn:microsoft.com/office/officeart/2005/8/layout/list1"/>
    <dgm:cxn modelId="{6E06BCD9-5529-4E79-A0E1-16D03CEBEAB4}" type="presParOf" srcId="{46C256CD-295F-4968-ACE2-C0BE0BC2ED4E}" destId="{4157579F-6428-4D52-8317-DC868B642B9A}" srcOrd="10" destOrd="0" presId="urn:microsoft.com/office/officeart/2005/8/layout/list1"/>
    <dgm:cxn modelId="{ACBB2E8F-CF70-4C4D-857F-EF71528F8FC4}" type="presParOf" srcId="{46C256CD-295F-4968-ACE2-C0BE0BC2ED4E}" destId="{39496313-7ED8-49F9-BB91-C6F5EAADB35F}" srcOrd="11" destOrd="0" presId="urn:microsoft.com/office/officeart/2005/8/layout/list1"/>
    <dgm:cxn modelId="{9E82D81B-BAF2-406D-A3B5-B4CE6D2C700E}" type="presParOf" srcId="{46C256CD-295F-4968-ACE2-C0BE0BC2ED4E}" destId="{DCE48DE5-5740-42C9-B51B-04A72F8228A4}" srcOrd="12" destOrd="0" presId="urn:microsoft.com/office/officeart/2005/8/layout/list1"/>
    <dgm:cxn modelId="{9E99ACA3-1DFD-4C72-8840-7EF91C9852BA}" type="presParOf" srcId="{DCE48DE5-5740-42C9-B51B-04A72F8228A4}" destId="{9BB96A5B-694B-48E2-8A97-FE68D4F35014}" srcOrd="0" destOrd="0" presId="urn:microsoft.com/office/officeart/2005/8/layout/list1"/>
    <dgm:cxn modelId="{27F157E7-92EB-4C0A-9D55-34A9D6AC06E5}" type="presParOf" srcId="{DCE48DE5-5740-42C9-B51B-04A72F8228A4}" destId="{20996CE4-22B4-4B4D-8AB5-511ECA1B8D7C}" srcOrd="1" destOrd="0" presId="urn:microsoft.com/office/officeart/2005/8/layout/list1"/>
    <dgm:cxn modelId="{0F44DE6D-43C1-4076-B37D-74783EE52690}" type="presParOf" srcId="{46C256CD-295F-4968-ACE2-C0BE0BC2ED4E}" destId="{E1D40E99-D2EE-4A18-8E89-A49AC9111066}" srcOrd="13" destOrd="0" presId="urn:microsoft.com/office/officeart/2005/8/layout/list1"/>
    <dgm:cxn modelId="{C5D3B39E-3301-4A08-8ABD-33B4463A6477}" type="presParOf" srcId="{46C256CD-295F-4968-ACE2-C0BE0BC2ED4E}" destId="{3424B3AD-BD8B-44AC-A7E8-A6E692C49662}" srcOrd="14" destOrd="0" presId="urn:microsoft.com/office/officeart/2005/8/layout/list1"/>
    <dgm:cxn modelId="{685F05B9-8D69-4183-813B-600FD3E0BC27}" type="presParOf" srcId="{46C256CD-295F-4968-ACE2-C0BE0BC2ED4E}" destId="{09299BF8-64EE-49FF-AFE6-3BD2DFFA275C}" srcOrd="15" destOrd="0" presId="urn:microsoft.com/office/officeart/2005/8/layout/list1"/>
    <dgm:cxn modelId="{22B2D681-480E-48C1-B08D-48A3B18463E2}" type="presParOf" srcId="{46C256CD-295F-4968-ACE2-C0BE0BC2ED4E}" destId="{72E6BA5C-2D41-4E8A-998B-7FE4EDD7EA26}" srcOrd="16" destOrd="0" presId="urn:microsoft.com/office/officeart/2005/8/layout/list1"/>
    <dgm:cxn modelId="{830311DF-D9A5-41F9-BA7B-E03CC959B906}" type="presParOf" srcId="{72E6BA5C-2D41-4E8A-998B-7FE4EDD7EA26}" destId="{1C5DFC8B-8A6D-4A4D-9676-45B85B803026}" srcOrd="0" destOrd="0" presId="urn:microsoft.com/office/officeart/2005/8/layout/list1"/>
    <dgm:cxn modelId="{4F2FF62D-4BD2-45C8-B837-CC8B7488C481}" type="presParOf" srcId="{72E6BA5C-2D41-4E8A-998B-7FE4EDD7EA26}" destId="{7BB7E0FE-A30C-43C6-BB99-16FC04EB60A5}" srcOrd="1" destOrd="0" presId="urn:microsoft.com/office/officeart/2005/8/layout/list1"/>
    <dgm:cxn modelId="{F2C88EEB-AE3B-4821-8DF6-B61150048272}" type="presParOf" srcId="{46C256CD-295F-4968-ACE2-C0BE0BC2ED4E}" destId="{71EB4370-B41A-488C-B28F-A55E32AB4669}" srcOrd="17" destOrd="0" presId="urn:microsoft.com/office/officeart/2005/8/layout/list1"/>
    <dgm:cxn modelId="{72778E48-F6EE-48D7-BD2A-9339906DD9AC}" type="presParOf" srcId="{46C256CD-295F-4968-ACE2-C0BE0BC2ED4E}" destId="{05A220D4-B71E-46C0-B89F-87E27CEB060C}" srcOrd="18" destOrd="0" presId="urn:microsoft.com/office/officeart/2005/8/layout/list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1A706B-9FD6-429B-A9B8-45DF53B635E2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E6CD000-A23D-4EDB-8394-BBDAAB35D3F1}">
      <dgm:prSet phldrT="[Text]" custT="1"/>
      <dgm:spPr/>
      <dgm:t>
        <a:bodyPr/>
        <a:lstStyle/>
        <a:p>
          <a:r>
            <a:rPr lang="en-US" sz="2400" b="1" dirty="0">
              <a:latin typeface="Cambria" pitchFamily="18" charset="0"/>
            </a:rPr>
            <a:t>Eligibility Criterion </a:t>
          </a:r>
        </a:p>
      </dgm:t>
    </dgm:pt>
    <dgm:pt modelId="{8A05CE18-713E-4F75-A9FC-D6982F8381DD}" type="parTrans" cxnId="{5A34AC8C-8BDA-4800-AA8D-FADB61D0A089}">
      <dgm:prSet/>
      <dgm:spPr/>
      <dgm:t>
        <a:bodyPr/>
        <a:lstStyle/>
        <a:p>
          <a:endParaRPr lang="en-US"/>
        </a:p>
      </dgm:t>
    </dgm:pt>
    <dgm:pt modelId="{38633F66-AD8B-44EE-A587-5DFEBB78FACB}" type="sibTrans" cxnId="{5A34AC8C-8BDA-4800-AA8D-FADB61D0A089}">
      <dgm:prSet/>
      <dgm:spPr/>
      <dgm:t>
        <a:bodyPr/>
        <a:lstStyle/>
        <a:p>
          <a:endParaRPr lang="en-US"/>
        </a:p>
      </dgm:t>
    </dgm:pt>
    <dgm:pt modelId="{64FB0E8E-0041-4928-BFB2-25AD39830996}">
      <dgm:prSet phldrT="[Text]" custT="1"/>
      <dgm:spPr/>
      <dgm:t>
        <a:bodyPr/>
        <a:lstStyle/>
        <a:p>
          <a:pPr algn="l"/>
          <a:r>
            <a:rPr lang="en-US" sz="2400" dirty="0">
              <a:latin typeface="Cambria" pitchFamily="18" charset="0"/>
            </a:rPr>
            <a:t>1.  Authorized CGD entity independently or as a consortium or JV partner</a:t>
          </a:r>
        </a:p>
      </dgm:t>
    </dgm:pt>
    <dgm:pt modelId="{A4413A68-702F-4BE3-917D-BA0B91B51AC4}" type="parTrans" cxnId="{690DB179-54B5-4344-8AFC-7AE2AA46ECF5}">
      <dgm:prSet/>
      <dgm:spPr/>
      <dgm:t>
        <a:bodyPr/>
        <a:lstStyle/>
        <a:p>
          <a:endParaRPr lang="en-US"/>
        </a:p>
      </dgm:t>
    </dgm:pt>
    <dgm:pt modelId="{87CF711E-C9A7-4A40-BC5A-2D87F6C1C0BC}" type="sibTrans" cxnId="{690DB179-54B5-4344-8AFC-7AE2AA46ECF5}">
      <dgm:prSet/>
      <dgm:spPr/>
      <dgm:t>
        <a:bodyPr/>
        <a:lstStyle/>
        <a:p>
          <a:endParaRPr lang="en-US"/>
        </a:p>
      </dgm:t>
    </dgm:pt>
    <dgm:pt modelId="{7735A714-16AE-4C98-AB95-4600FE2EB642}">
      <dgm:prSet phldrT="[Text]" custT="1"/>
      <dgm:spPr/>
      <dgm:t>
        <a:bodyPr/>
        <a:lstStyle/>
        <a:p>
          <a:pPr algn="l"/>
          <a:r>
            <a:rPr lang="en-US" sz="2400" dirty="0">
              <a:latin typeface="Cambria" pitchFamily="18" charset="0"/>
            </a:rPr>
            <a:t>3.  Through a JV with 1 or 2 above with minimum 11 % stake </a:t>
          </a:r>
        </a:p>
      </dgm:t>
    </dgm:pt>
    <dgm:pt modelId="{0082E184-EB66-40FD-AF53-EDED6D9FFA20}" type="parTrans" cxnId="{5903B659-6862-49C5-82E3-D497AC0145DB}">
      <dgm:prSet/>
      <dgm:spPr/>
      <dgm:t>
        <a:bodyPr/>
        <a:lstStyle/>
        <a:p>
          <a:endParaRPr lang="en-US"/>
        </a:p>
      </dgm:t>
    </dgm:pt>
    <dgm:pt modelId="{E475827D-5B69-4D6B-B450-5DA60B258CB2}" type="sibTrans" cxnId="{5903B659-6862-49C5-82E3-D497AC0145DB}">
      <dgm:prSet/>
      <dgm:spPr/>
      <dgm:t>
        <a:bodyPr/>
        <a:lstStyle/>
        <a:p>
          <a:endParaRPr lang="en-US"/>
        </a:p>
      </dgm:t>
    </dgm:pt>
    <dgm:pt modelId="{45E47ED6-27FF-4452-AAB6-49CFB8F1A96C}">
      <dgm:prSet phldrT="[Text]"/>
      <dgm:spPr/>
      <dgm:t>
        <a:bodyPr/>
        <a:lstStyle/>
        <a:p>
          <a:pPr algn="l"/>
          <a:r>
            <a:rPr lang="en-US" dirty="0"/>
            <a:t>2.  Entity having CGD or hydrocarbon minimum 300 km pipeline on its own or constructed for any entity</a:t>
          </a:r>
          <a:endParaRPr lang="en-US" dirty="0">
            <a:latin typeface="Cambria" pitchFamily="18" charset="0"/>
          </a:endParaRPr>
        </a:p>
      </dgm:t>
    </dgm:pt>
    <dgm:pt modelId="{E3B125C4-0578-4378-9202-60BF60DBA40E}" type="parTrans" cxnId="{0B55556C-B8B0-4C65-A648-49F691546F62}">
      <dgm:prSet/>
      <dgm:spPr/>
      <dgm:t>
        <a:bodyPr/>
        <a:lstStyle/>
        <a:p>
          <a:endParaRPr lang="en-US"/>
        </a:p>
      </dgm:t>
    </dgm:pt>
    <dgm:pt modelId="{FACB75A0-B5D3-4F87-A054-3D3957B01D45}" type="sibTrans" cxnId="{0B55556C-B8B0-4C65-A648-49F691546F62}">
      <dgm:prSet/>
      <dgm:spPr/>
      <dgm:t>
        <a:bodyPr/>
        <a:lstStyle/>
        <a:p>
          <a:endParaRPr lang="en-US"/>
        </a:p>
      </dgm:t>
    </dgm:pt>
    <dgm:pt modelId="{10AD7F53-59E0-4832-BB76-30E19CF33F10}" type="pres">
      <dgm:prSet presAssocID="{A11A706B-9FD6-429B-A9B8-45DF53B635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1429DA-2AEE-4B5C-AFBC-0D3129E95518}" type="pres">
      <dgm:prSet presAssocID="{CE6CD000-A23D-4EDB-8394-BBDAAB35D3F1}" presName="root" presStyleCnt="0"/>
      <dgm:spPr/>
    </dgm:pt>
    <dgm:pt modelId="{AAEA643F-CE4D-4F4A-A54F-E4431302571E}" type="pres">
      <dgm:prSet presAssocID="{CE6CD000-A23D-4EDB-8394-BBDAAB35D3F1}" presName="rootComposite" presStyleCnt="0"/>
      <dgm:spPr/>
    </dgm:pt>
    <dgm:pt modelId="{3F33A774-570A-4DAC-9EAA-3B26AB97EE03}" type="pres">
      <dgm:prSet presAssocID="{CE6CD000-A23D-4EDB-8394-BBDAAB35D3F1}" presName="rootText" presStyleLbl="node1" presStyleIdx="0" presStyleCnt="1" custScaleX="642942"/>
      <dgm:spPr/>
    </dgm:pt>
    <dgm:pt modelId="{C1F75CFD-88B8-4E65-B767-6009C975F6E6}" type="pres">
      <dgm:prSet presAssocID="{CE6CD000-A23D-4EDB-8394-BBDAAB35D3F1}" presName="rootConnector" presStyleLbl="node1" presStyleIdx="0" presStyleCnt="1"/>
      <dgm:spPr/>
    </dgm:pt>
    <dgm:pt modelId="{76A1E368-EABB-4FC1-8A46-E841289EE055}" type="pres">
      <dgm:prSet presAssocID="{CE6CD000-A23D-4EDB-8394-BBDAAB35D3F1}" presName="childShape" presStyleCnt="0"/>
      <dgm:spPr/>
    </dgm:pt>
    <dgm:pt modelId="{1DA00223-A093-4091-99E0-A42F315475F4}" type="pres">
      <dgm:prSet presAssocID="{A4413A68-702F-4BE3-917D-BA0B91B51AC4}" presName="Name13" presStyleLbl="parChTrans1D2" presStyleIdx="0" presStyleCnt="3"/>
      <dgm:spPr/>
    </dgm:pt>
    <dgm:pt modelId="{7D54390E-3283-4325-9185-8D34773293DB}" type="pres">
      <dgm:prSet presAssocID="{64FB0E8E-0041-4928-BFB2-25AD39830996}" presName="childText" presStyleLbl="bgAcc1" presStyleIdx="0" presStyleCnt="3" custScaleX="620387">
        <dgm:presLayoutVars>
          <dgm:bulletEnabled val="1"/>
        </dgm:presLayoutVars>
      </dgm:prSet>
      <dgm:spPr/>
    </dgm:pt>
    <dgm:pt modelId="{84B31916-FEC6-407E-B977-9513DD28C222}" type="pres">
      <dgm:prSet presAssocID="{E3B125C4-0578-4378-9202-60BF60DBA40E}" presName="Name13" presStyleLbl="parChTrans1D2" presStyleIdx="1" presStyleCnt="3"/>
      <dgm:spPr/>
    </dgm:pt>
    <dgm:pt modelId="{FEB15617-3465-4CE3-8B24-0E180B78A4CF}" type="pres">
      <dgm:prSet presAssocID="{45E47ED6-27FF-4452-AAB6-49CFB8F1A96C}" presName="childText" presStyleLbl="bgAcc1" presStyleIdx="1" presStyleCnt="3" custScaleX="620387">
        <dgm:presLayoutVars>
          <dgm:bulletEnabled val="1"/>
        </dgm:presLayoutVars>
      </dgm:prSet>
      <dgm:spPr/>
    </dgm:pt>
    <dgm:pt modelId="{EBCDBB19-5D8C-443A-AB32-6A34A4BF7597}" type="pres">
      <dgm:prSet presAssocID="{0082E184-EB66-40FD-AF53-EDED6D9FFA20}" presName="Name13" presStyleLbl="parChTrans1D2" presStyleIdx="2" presStyleCnt="3"/>
      <dgm:spPr/>
    </dgm:pt>
    <dgm:pt modelId="{B4DD40BA-74BB-4284-B2F2-31461CAA0021}" type="pres">
      <dgm:prSet presAssocID="{7735A714-16AE-4C98-AB95-4600FE2EB642}" presName="childText" presStyleLbl="bgAcc1" presStyleIdx="2" presStyleCnt="3" custScaleX="620387">
        <dgm:presLayoutVars>
          <dgm:bulletEnabled val="1"/>
        </dgm:presLayoutVars>
      </dgm:prSet>
      <dgm:spPr/>
    </dgm:pt>
  </dgm:ptLst>
  <dgm:cxnLst>
    <dgm:cxn modelId="{ADB67F03-0C5A-40A5-812B-32B6F1F2793C}" type="presOf" srcId="{7735A714-16AE-4C98-AB95-4600FE2EB642}" destId="{B4DD40BA-74BB-4284-B2F2-31461CAA0021}" srcOrd="0" destOrd="0" presId="urn:microsoft.com/office/officeart/2005/8/layout/hierarchy3"/>
    <dgm:cxn modelId="{CDDB7904-7827-4384-A514-C000ADD7A7FA}" type="presOf" srcId="{A4413A68-702F-4BE3-917D-BA0B91B51AC4}" destId="{1DA00223-A093-4091-99E0-A42F315475F4}" srcOrd="0" destOrd="0" presId="urn:microsoft.com/office/officeart/2005/8/layout/hierarchy3"/>
    <dgm:cxn modelId="{2B1BA63F-2586-42B5-B236-5952798C677E}" type="presOf" srcId="{45E47ED6-27FF-4452-AAB6-49CFB8F1A96C}" destId="{FEB15617-3465-4CE3-8B24-0E180B78A4CF}" srcOrd="0" destOrd="0" presId="urn:microsoft.com/office/officeart/2005/8/layout/hierarchy3"/>
    <dgm:cxn modelId="{56ACB45C-011B-4449-ADFF-C6445A0C1BB0}" type="presOf" srcId="{CE6CD000-A23D-4EDB-8394-BBDAAB35D3F1}" destId="{C1F75CFD-88B8-4E65-B767-6009C975F6E6}" srcOrd="1" destOrd="0" presId="urn:microsoft.com/office/officeart/2005/8/layout/hierarchy3"/>
    <dgm:cxn modelId="{0B55556C-B8B0-4C65-A648-49F691546F62}" srcId="{CE6CD000-A23D-4EDB-8394-BBDAAB35D3F1}" destId="{45E47ED6-27FF-4452-AAB6-49CFB8F1A96C}" srcOrd="1" destOrd="0" parTransId="{E3B125C4-0578-4378-9202-60BF60DBA40E}" sibTransId="{FACB75A0-B5D3-4F87-A054-3D3957B01D45}"/>
    <dgm:cxn modelId="{06241F6F-2E5A-475D-9129-D3320D824FD1}" type="presOf" srcId="{0082E184-EB66-40FD-AF53-EDED6D9FFA20}" destId="{EBCDBB19-5D8C-443A-AB32-6A34A4BF7597}" srcOrd="0" destOrd="0" presId="urn:microsoft.com/office/officeart/2005/8/layout/hierarchy3"/>
    <dgm:cxn modelId="{EA7D4173-0F44-443D-8E38-D7E168195BF2}" type="presOf" srcId="{64FB0E8E-0041-4928-BFB2-25AD39830996}" destId="{7D54390E-3283-4325-9185-8D34773293DB}" srcOrd="0" destOrd="0" presId="urn:microsoft.com/office/officeart/2005/8/layout/hierarchy3"/>
    <dgm:cxn modelId="{690DB179-54B5-4344-8AFC-7AE2AA46ECF5}" srcId="{CE6CD000-A23D-4EDB-8394-BBDAAB35D3F1}" destId="{64FB0E8E-0041-4928-BFB2-25AD39830996}" srcOrd="0" destOrd="0" parTransId="{A4413A68-702F-4BE3-917D-BA0B91B51AC4}" sibTransId="{87CF711E-C9A7-4A40-BC5A-2D87F6C1C0BC}"/>
    <dgm:cxn modelId="{5903B659-6862-49C5-82E3-D497AC0145DB}" srcId="{CE6CD000-A23D-4EDB-8394-BBDAAB35D3F1}" destId="{7735A714-16AE-4C98-AB95-4600FE2EB642}" srcOrd="2" destOrd="0" parTransId="{0082E184-EB66-40FD-AF53-EDED6D9FFA20}" sibTransId="{E475827D-5B69-4D6B-B450-5DA60B258CB2}"/>
    <dgm:cxn modelId="{5A34AC8C-8BDA-4800-AA8D-FADB61D0A089}" srcId="{A11A706B-9FD6-429B-A9B8-45DF53B635E2}" destId="{CE6CD000-A23D-4EDB-8394-BBDAAB35D3F1}" srcOrd="0" destOrd="0" parTransId="{8A05CE18-713E-4F75-A9FC-D6982F8381DD}" sibTransId="{38633F66-AD8B-44EE-A587-5DFEBB78FACB}"/>
    <dgm:cxn modelId="{75A4A1D1-B644-4875-A7CC-2AB70C7E94F2}" type="presOf" srcId="{E3B125C4-0578-4378-9202-60BF60DBA40E}" destId="{84B31916-FEC6-407E-B977-9513DD28C222}" srcOrd="0" destOrd="0" presId="urn:microsoft.com/office/officeart/2005/8/layout/hierarchy3"/>
    <dgm:cxn modelId="{BBE957E1-AA83-479D-A426-23A580A851F0}" type="presOf" srcId="{CE6CD000-A23D-4EDB-8394-BBDAAB35D3F1}" destId="{3F33A774-570A-4DAC-9EAA-3B26AB97EE03}" srcOrd="0" destOrd="0" presId="urn:microsoft.com/office/officeart/2005/8/layout/hierarchy3"/>
    <dgm:cxn modelId="{63FE51E7-BCB2-4416-A63F-4B25EB252147}" type="presOf" srcId="{A11A706B-9FD6-429B-A9B8-45DF53B635E2}" destId="{10AD7F53-59E0-4832-BB76-30E19CF33F10}" srcOrd="0" destOrd="0" presId="urn:microsoft.com/office/officeart/2005/8/layout/hierarchy3"/>
    <dgm:cxn modelId="{2E16E800-C489-4F22-8F28-A131E2C2D4B0}" type="presParOf" srcId="{10AD7F53-59E0-4832-BB76-30E19CF33F10}" destId="{411429DA-2AEE-4B5C-AFBC-0D3129E95518}" srcOrd="0" destOrd="0" presId="urn:microsoft.com/office/officeart/2005/8/layout/hierarchy3"/>
    <dgm:cxn modelId="{31EEF882-8565-4EC1-95EF-27B040E54D6B}" type="presParOf" srcId="{411429DA-2AEE-4B5C-AFBC-0D3129E95518}" destId="{AAEA643F-CE4D-4F4A-A54F-E4431302571E}" srcOrd="0" destOrd="0" presId="urn:microsoft.com/office/officeart/2005/8/layout/hierarchy3"/>
    <dgm:cxn modelId="{28AB9946-98DA-468B-B84F-9A0E7F027194}" type="presParOf" srcId="{AAEA643F-CE4D-4F4A-A54F-E4431302571E}" destId="{3F33A774-570A-4DAC-9EAA-3B26AB97EE03}" srcOrd="0" destOrd="0" presId="urn:microsoft.com/office/officeart/2005/8/layout/hierarchy3"/>
    <dgm:cxn modelId="{75A5091A-6188-4C09-892D-EFA6ECD651E8}" type="presParOf" srcId="{AAEA643F-CE4D-4F4A-A54F-E4431302571E}" destId="{C1F75CFD-88B8-4E65-B767-6009C975F6E6}" srcOrd="1" destOrd="0" presId="urn:microsoft.com/office/officeart/2005/8/layout/hierarchy3"/>
    <dgm:cxn modelId="{F55188CA-DFD3-4768-A789-41A183253279}" type="presParOf" srcId="{411429DA-2AEE-4B5C-AFBC-0D3129E95518}" destId="{76A1E368-EABB-4FC1-8A46-E841289EE055}" srcOrd="1" destOrd="0" presId="urn:microsoft.com/office/officeart/2005/8/layout/hierarchy3"/>
    <dgm:cxn modelId="{F8E16B08-CED0-428B-B94C-08E956FE25A4}" type="presParOf" srcId="{76A1E368-EABB-4FC1-8A46-E841289EE055}" destId="{1DA00223-A093-4091-99E0-A42F315475F4}" srcOrd="0" destOrd="0" presId="urn:microsoft.com/office/officeart/2005/8/layout/hierarchy3"/>
    <dgm:cxn modelId="{7F7A7E7A-5F5B-4402-8D45-DB12B6C51487}" type="presParOf" srcId="{76A1E368-EABB-4FC1-8A46-E841289EE055}" destId="{7D54390E-3283-4325-9185-8D34773293DB}" srcOrd="1" destOrd="0" presId="urn:microsoft.com/office/officeart/2005/8/layout/hierarchy3"/>
    <dgm:cxn modelId="{181E7004-D6A6-47A4-A738-F2892B5DD786}" type="presParOf" srcId="{76A1E368-EABB-4FC1-8A46-E841289EE055}" destId="{84B31916-FEC6-407E-B977-9513DD28C222}" srcOrd="2" destOrd="0" presId="urn:microsoft.com/office/officeart/2005/8/layout/hierarchy3"/>
    <dgm:cxn modelId="{AD8A9679-2EEE-4B1E-A56C-69583229020C}" type="presParOf" srcId="{76A1E368-EABB-4FC1-8A46-E841289EE055}" destId="{FEB15617-3465-4CE3-8B24-0E180B78A4CF}" srcOrd="3" destOrd="0" presId="urn:microsoft.com/office/officeart/2005/8/layout/hierarchy3"/>
    <dgm:cxn modelId="{7E0608FE-09D2-4254-87C8-19569AE07C47}" type="presParOf" srcId="{76A1E368-EABB-4FC1-8A46-E841289EE055}" destId="{EBCDBB19-5D8C-443A-AB32-6A34A4BF7597}" srcOrd="4" destOrd="0" presId="urn:microsoft.com/office/officeart/2005/8/layout/hierarchy3"/>
    <dgm:cxn modelId="{47B241C1-3566-4C0A-90DB-43B1AE79061F}" type="presParOf" srcId="{76A1E368-EABB-4FC1-8A46-E841289EE055}" destId="{B4DD40BA-74BB-4284-B2F2-31461CAA002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1A706B-9FD6-429B-A9B8-45DF53B635E2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E6CD000-A23D-4EDB-8394-BBDAAB35D3F1}">
      <dgm:prSet phldrT="[Text]" custT="1"/>
      <dgm:spPr/>
      <dgm:t>
        <a:bodyPr/>
        <a:lstStyle/>
        <a:p>
          <a:pPr algn="l"/>
          <a:r>
            <a:rPr lang="en-US" sz="2400" b="1" dirty="0">
              <a:latin typeface="Cambria" pitchFamily="18" charset="0"/>
            </a:rPr>
            <a:t>Minimum Net Worth of Entity:</a:t>
          </a:r>
        </a:p>
      </dgm:t>
    </dgm:pt>
    <dgm:pt modelId="{8A05CE18-713E-4F75-A9FC-D6982F8381DD}" type="parTrans" cxnId="{5A34AC8C-8BDA-4800-AA8D-FADB61D0A089}">
      <dgm:prSet/>
      <dgm:spPr/>
      <dgm:t>
        <a:bodyPr/>
        <a:lstStyle/>
        <a:p>
          <a:endParaRPr lang="en-US"/>
        </a:p>
      </dgm:t>
    </dgm:pt>
    <dgm:pt modelId="{38633F66-AD8B-44EE-A587-5DFEBB78FACB}" type="sibTrans" cxnId="{5A34AC8C-8BDA-4800-AA8D-FADB61D0A089}">
      <dgm:prSet/>
      <dgm:spPr/>
      <dgm:t>
        <a:bodyPr/>
        <a:lstStyle/>
        <a:p>
          <a:endParaRPr lang="en-US"/>
        </a:p>
      </dgm:t>
    </dgm:pt>
    <dgm:pt modelId="{64FB0E8E-0041-4928-BFB2-25AD39830996}">
      <dgm:prSet phldrT="[Text]" custT="1"/>
      <dgm:spPr/>
      <dgm:t>
        <a:bodyPr/>
        <a:lstStyle/>
        <a:p>
          <a:pPr algn="l"/>
          <a:endParaRPr lang="en-US" sz="2400" dirty="0">
            <a:latin typeface="Cambria" pitchFamily="18" charset="0"/>
          </a:endParaRPr>
        </a:p>
        <a:p>
          <a:pPr algn="l"/>
          <a:r>
            <a:rPr lang="en-US" sz="2000" dirty="0">
              <a:latin typeface="Cambria" pitchFamily="18" charset="0"/>
            </a:rPr>
            <a:t>Population in GA&gt;=5 million – 1500 million plus 300 million for each million of population or part thereof</a:t>
          </a:r>
        </a:p>
        <a:p>
          <a:pPr algn="l"/>
          <a:endParaRPr lang="en-US" sz="2400" dirty="0">
            <a:latin typeface="Cambria" pitchFamily="18" charset="0"/>
          </a:endParaRPr>
        </a:p>
      </dgm:t>
    </dgm:pt>
    <dgm:pt modelId="{A4413A68-702F-4BE3-917D-BA0B91B51AC4}" type="parTrans" cxnId="{690DB179-54B5-4344-8AFC-7AE2AA46ECF5}">
      <dgm:prSet/>
      <dgm:spPr/>
      <dgm:t>
        <a:bodyPr/>
        <a:lstStyle/>
        <a:p>
          <a:endParaRPr lang="en-US"/>
        </a:p>
      </dgm:t>
    </dgm:pt>
    <dgm:pt modelId="{87CF711E-C9A7-4A40-BC5A-2D87F6C1C0BC}" type="sibTrans" cxnId="{690DB179-54B5-4344-8AFC-7AE2AA46ECF5}">
      <dgm:prSet/>
      <dgm:spPr/>
      <dgm:t>
        <a:bodyPr/>
        <a:lstStyle/>
        <a:p>
          <a:endParaRPr lang="en-US"/>
        </a:p>
      </dgm:t>
    </dgm:pt>
    <dgm:pt modelId="{08059658-450D-4183-8506-528814933545}">
      <dgm:prSet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2 million &gt;= Population in GA &lt; 5 million – 1000 million</a:t>
          </a:r>
        </a:p>
      </dgm:t>
    </dgm:pt>
    <dgm:pt modelId="{47EF9E3E-5D54-472C-A659-8A12B439CEB1}" type="parTrans" cxnId="{9C609CA1-D3EA-4E3C-BB49-DE23C7F0AF5E}">
      <dgm:prSet/>
      <dgm:spPr/>
      <dgm:t>
        <a:bodyPr/>
        <a:lstStyle/>
        <a:p>
          <a:endParaRPr lang="en-US"/>
        </a:p>
      </dgm:t>
    </dgm:pt>
    <dgm:pt modelId="{65C921A0-450A-4DE5-BB67-023B6D325D2D}" type="sibTrans" cxnId="{9C609CA1-D3EA-4E3C-BB49-DE23C7F0AF5E}">
      <dgm:prSet/>
      <dgm:spPr/>
      <dgm:t>
        <a:bodyPr/>
        <a:lstStyle/>
        <a:p>
          <a:endParaRPr lang="en-US"/>
        </a:p>
      </dgm:t>
    </dgm:pt>
    <dgm:pt modelId="{103E2973-B373-4EEB-B18A-526D17D7728D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1 million &gt;= Population in GA &lt; 2 million – 750 million</a:t>
          </a:r>
          <a:endParaRPr lang="en-US" dirty="0"/>
        </a:p>
      </dgm:t>
    </dgm:pt>
    <dgm:pt modelId="{74C98CAF-D854-4D21-AA17-F4F3D5F4C134}" type="parTrans" cxnId="{6440AEA7-378A-4850-BE03-753E406DE4D1}">
      <dgm:prSet/>
      <dgm:spPr/>
      <dgm:t>
        <a:bodyPr/>
        <a:lstStyle/>
        <a:p>
          <a:endParaRPr lang="en-US"/>
        </a:p>
      </dgm:t>
    </dgm:pt>
    <dgm:pt modelId="{3437DF3C-5DD3-4FD4-B295-6FC3DE3D4C66}" type="sibTrans" cxnId="{6440AEA7-378A-4850-BE03-753E406DE4D1}">
      <dgm:prSet/>
      <dgm:spPr/>
      <dgm:t>
        <a:bodyPr/>
        <a:lstStyle/>
        <a:p>
          <a:endParaRPr lang="en-US"/>
        </a:p>
      </dgm:t>
    </dgm:pt>
    <dgm:pt modelId="{3E6AEBF3-4C0D-4933-B4B6-232003D0F881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0.5 million &gt;= Population in GA &lt; 1 million – 500 million</a:t>
          </a:r>
          <a:endParaRPr lang="en-US" dirty="0"/>
        </a:p>
      </dgm:t>
    </dgm:pt>
    <dgm:pt modelId="{DA4C8CCB-DCD9-4F68-9553-AA8EDCD76C85}" type="parTrans" cxnId="{84BBE549-49CD-46F0-B69B-434B642AE093}">
      <dgm:prSet/>
      <dgm:spPr/>
      <dgm:t>
        <a:bodyPr/>
        <a:lstStyle/>
        <a:p>
          <a:endParaRPr lang="en-US"/>
        </a:p>
      </dgm:t>
    </dgm:pt>
    <dgm:pt modelId="{4B5015AF-70F3-474E-896A-D37EED034E12}" type="sibTrans" cxnId="{84BBE549-49CD-46F0-B69B-434B642AE093}">
      <dgm:prSet/>
      <dgm:spPr/>
      <dgm:t>
        <a:bodyPr/>
        <a:lstStyle/>
        <a:p>
          <a:endParaRPr lang="en-US"/>
        </a:p>
      </dgm:t>
    </dgm:pt>
    <dgm:pt modelId="{5B002308-641E-4FDE-A036-45BF61475655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0.25 million &gt;= Population in GA &lt; 0.5 million – 250 million</a:t>
          </a:r>
          <a:endParaRPr lang="en-US" dirty="0"/>
        </a:p>
      </dgm:t>
    </dgm:pt>
    <dgm:pt modelId="{86192197-EBE6-42CF-9026-318375405E90}" type="parTrans" cxnId="{2734DE32-F485-41EA-B7EE-21223A9878C5}">
      <dgm:prSet/>
      <dgm:spPr/>
      <dgm:t>
        <a:bodyPr/>
        <a:lstStyle/>
        <a:p>
          <a:endParaRPr lang="en-US"/>
        </a:p>
      </dgm:t>
    </dgm:pt>
    <dgm:pt modelId="{B72B5EAE-DE6D-4CD0-9730-4EE7FAE87796}" type="sibTrans" cxnId="{2734DE32-F485-41EA-B7EE-21223A9878C5}">
      <dgm:prSet/>
      <dgm:spPr/>
      <dgm:t>
        <a:bodyPr/>
        <a:lstStyle/>
        <a:p>
          <a:endParaRPr lang="en-US"/>
        </a:p>
      </dgm:t>
    </dgm:pt>
    <dgm:pt modelId="{903F44E6-8B48-4B14-BD19-A067CD431762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0.1 million &gt;= Population in GA &lt; 0.25 million – 100 million</a:t>
          </a:r>
          <a:endParaRPr lang="en-US" dirty="0"/>
        </a:p>
      </dgm:t>
    </dgm:pt>
    <dgm:pt modelId="{E5B266BC-4897-4096-8B28-929A438884A0}" type="parTrans" cxnId="{CE7C2E93-3FF1-4022-B3C4-9C58A53563B4}">
      <dgm:prSet/>
      <dgm:spPr/>
      <dgm:t>
        <a:bodyPr/>
        <a:lstStyle/>
        <a:p>
          <a:endParaRPr lang="en-US"/>
        </a:p>
      </dgm:t>
    </dgm:pt>
    <dgm:pt modelId="{A1F5980B-8B4E-4732-A8E7-AC55CA14BDC2}" type="sibTrans" cxnId="{CE7C2E93-3FF1-4022-B3C4-9C58A53563B4}">
      <dgm:prSet/>
      <dgm:spPr/>
      <dgm:t>
        <a:bodyPr/>
        <a:lstStyle/>
        <a:p>
          <a:endParaRPr lang="en-US"/>
        </a:p>
      </dgm:t>
    </dgm:pt>
    <dgm:pt modelId="{78105848-E6AB-44DA-8F12-425A9FE87017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Population in GA &lt; 0.1 million – 50 million</a:t>
          </a:r>
          <a:endParaRPr lang="en-US" dirty="0"/>
        </a:p>
      </dgm:t>
    </dgm:pt>
    <dgm:pt modelId="{5BE6B9B9-4BF1-42F8-9DE3-1B4DF9F4ADD3}" type="parTrans" cxnId="{1AFEB791-0454-423A-986E-4709909FA0DB}">
      <dgm:prSet/>
      <dgm:spPr/>
      <dgm:t>
        <a:bodyPr/>
        <a:lstStyle/>
        <a:p>
          <a:endParaRPr lang="en-US"/>
        </a:p>
      </dgm:t>
    </dgm:pt>
    <dgm:pt modelId="{0EE0F641-51FE-4091-A53A-16500520DF35}" type="sibTrans" cxnId="{1AFEB791-0454-423A-986E-4709909FA0DB}">
      <dgm:prSet/>
      <dgm:spPr/>
      <dgm:t>
        <a:bodyPr/>
        <a:lstStyle/>
        <a:p>
          <a:endParaRPr lang="en-US"/>
        </a:p>
      </dgm:t>
    </dgm:pt>
    <dgm:pt modelId="{10AD7F53-59E0-4832-BB76-30E19CF33F10}" type="pres">
      <dgm:prSet presAssocID="{A11A706B-9FD6-429B-A9B8-45DF53B635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1429DA-2AEE-4B5C-AFBC-0D3129E95518}" type="pres">
      <dgm:prSet presAssocID="{CE6CD000-A23D-4EDB-8394-BBDAAB35D3F1}" presName="root" presStyleCnt="0"/>
      <dgm:spPr/>
    </dgm:pt>
    <dgm:pt modelId="{AAEA643F-CE4D-4F4A-A54F-E4431302571E}" type="pres">
      <dgm:prSet presAssocID="{CE6CD000-A23D-4EDB-8394-BBDAAB35D3F1}" presName="rootComposite" presStyleCnt="0"/>
      <dgm:spPr/>
    </dgm:pt>
    <dgm:pt modelId="{3F33A774-570A-4DAC-9EAA-3B26AB97EE03}" type="pres">
      <dgm:prSet presAssocID="{CE6CD000-A23D-4EDB-8394-BBDAAB35D3F1}" presName="rootText" presStyleLbl="node1" presStyleIdx="0" presStyleCnt="1" custScaleX="642942" custLinFactX="-68417" custLinFactNeighborX="-100000" custLinFactNeighborY="9439"/>
      <dgm:spPr/>
    </dgm:pt>
    <dgm:pt modelId="{C1F75CFD-88B8-4E65-B767-6009C975F6E6}" type="pres">
      <dgm:prSet presAssocID="{CE6CD000-A23D-4EDB-8394-BBDAAB35D3F1}" presName="rootConnector" presStyleLbl="node1" presStyleIdx="0" presStyleCnt="1"/>
      <dgm:spPr/>
    </dgm:pt>
    <dgm:pt modelId="{76A1E368-EABB-4FC1-8A46-E841289EE055}" type="pres">
      <dgm:prSet presAssocID="{CE6CD000-A23D-4EDB-8394-BBDAAB35D3F1}" presName="childShape" presStyleCnt="0"/>
      <dgm:spPr/>
    </dgm:pt>
    <dgm:pt modelId="{1DA00223-A093-4091-99E0-A42F315475F4}" type="pres">
      <dgm:prSet presAssocID="{A4413A68-702F-4BE3-917D-BA0B91B51AC4}" presName="Name13" presStyleLbl="parChTrans1D2" presStyleIdx="0" presStyleCnt="7"/>
      <dgm:spPr/>
    </dgm:pt>
    <dgm:pt modelId="{7D54390E-3283-4325-9185-8D34773293DB}" type="pres">
      <dgm:prSet presAssocID="{64FB0E8E-0041-4928-BFB2-25AD39830996}" presName="childText" presStyleLbl="bgAcc1" presStyleIdx="0" presStyleCnt="7" custScaleX="800490" custScaleY="143937" custLinFactNeighborX="-48121" custLinFactNeighborY="10357">
        <dgm:presLayoutVars>
          <dgm:bulletEnabled val="1"/>
        </dgm:presLayoutVars>
      </dgm:prSet>
      <dgm:spPr/>
    </dgm:pt>
    <dgm:pt modelId="{B0A42303-14F1-4BCF-A14D-A557717FE831}" type="pres">
      <dgm:prSet presAssocID="{47EF9E3E-5D54-472C-A659-8A12B439CEB1}" presName="Name13" presStyleLbl="parChTrans1D2" presStyleIdx="1" presStyleCnt="7"/>
      <dgm:spPr/>
    </dgm:pt>
    <dgm:pt modelId="{C2EE7CE6-9AEB-49CF-8A3C-8E65AC1B5124}" type="pres">
      <dgm:prSet presAssocID="{08059658-450D-4183-8506-528814933545}" presName="childText" presStyleLbl="bgAcc1" presStyleIdx="1" presStyleCnt="7" custScaleX="797759" custLinFactNeighborX="-48121">
        <dgm:presLayoutVars>
          <dgm:bulletEnabled val="1"/>
        </dgm:presLayoutVars>
      </dgm:prSet>
      <dgm:spPr/>
    </dgm:pt>
    <dgm:pt modelId="{D6B02C2B-B7EA-4D5A-B47D-4D008C47DDF7}" type="pres">
      <dgm:prSet presAssocID="{74C98CAF-D854-4D21-AA17-F4F3D5F4C134}" presName="Name13" presStyleLbl="parChTrans1D2" presStyleIdx="2" presStyleCnt="7"/>
      <dgm:spPr/>
    </dgm:pt>
    <dgm:pt modelId="{80BA1DF1-8BE7-4BEA-A98B-96AD3049E546}" type="pres">
      <dgm:prSet presAssocID="{103E2973-B373-4EEB-B18A-526D17D7728D}" presName="childText" presStyleLbl="bgAcc1" presStyleIdx="2" presStyleCnt="7" custScaleX="797759" custLinFactNeighborX="-48121">
        <dgm:presLayoutVars>
          <dgm:bulletEnabled val="1"/>
        </dgm:presLayoutVars>
      </dgm:prSet>
      <dgm:spPr/>
    </dgm:pt>
    <dgm:pt modelId="{E9903CEC-5BBA-4049-A2FD-8AC94554B602}" type="pres">
      <dgm:prSet presAssocID="{DA4C8CCB-DCD9-4F68-9553-AA8EDCD76C85}" presName="Name13" presStyleLbl="parChTrans1D2" presStyleIdx="3" presStyleCnt="7"/>
      <dgm:spPr/>
    </dgm:pt>
    <dgm:pt modelId="{1D015981-BF85-471B-A81B-CFFD23DCB08A}" type="pres">
      <dgm:prSet presAssocID="{3E6AEBF3-4C0D-4933-B4B6-232003D0F881}" presName="childText" presStyleLbl="bgAcc1" presStyleIdx="3" presStyleCnt="7" custScaleX="797759" custLinFactNeighborX="-48121">
        <dgm:presLayoutVars>
          <dgm:bulletEnabled val="1"/>
        </dgm:presLayoutVars>
      </dgm:prSet>
      <dgm:spPr/>
    </dgm:pt>
    <dgm:pt modelId="{7F6F61EE-1796-4E97-B563-21C816934DFF}" type="pres">
      <dgm:prSet presAssocID="{86192197-EBE6-42CF-9026-318375405E90}" presName="Name13" presStyleLbl="parChTrans1D2" presStyleIdx="4" presStyleCnt="7"/>
      <dgm:spPr/>
    </dgm:pt>
    <dgm:pt modelId="{2961D740-02C0-4B1B-B0CF-E319FF2FE05B}" type="pres">
      <dgm:prSet presAssocID="{5B002308-641E-4FDE-A036-45BF61475655}" presName="childText" presStyleLbl="bgAcc1" presStyleIdx="4" presStyleCnt="7" custScaleX="797759" custLinFactNeighborX="-48121">
        <dgm:presLayoutVars>
          <dgm:bulletEnabled val="1"/>
        </dgm:presLayoutVars>
      </dgm:prSet>
      <dgm:spPr/>
    </dgm:pt>
    <dgm:pt modelId="{754A2732-DE6A-4E4E-B070-377DDCBFCA97}" type="pres">
      <dgm:prSet presAssocID="{E5B266BC-4897-4096-8B28-929A438884A0}" presName="Name13" presStyleLbl="parChTrans1D2" presStyleIdx="5" presStyleCnt="7"/>
      <dgm:spPr/>
    </dgm:pt>
    <dgm:pt modelId="{465C0F55-D957-43F3-AEF5-A948ED5F931D}" type="pres">
      <dgm:prSet presAssocID="{903F44E6-8B48-4B14-BD19-A067CD431762}" presName="childText" presStyleLbl="bgAcc1" presStyleIdx="5" presStyleCnt="7" custScaleX="797759" custLinFactNeighborX="-48121">
        <dgm:presLayoutVars>
          <dgm:bulletEnabled val="1"/>
        </dgm:presLayoutVars>
      </dgm:prSet>
      <dgm:spPr/>
    </dgm:pt>
    <dgm:pt modelId="{F54E1246-77DA-4FDF-95E7-43625C986F26}" type="pres">
      <dgm:prSet presAssocID="{5BE6B9B9-4BF1-42F8-9DE3-1B4DF9F4ADD3}" presName="Name13" presStyleLbl="parChTrans1D2" presStyleIdx="6" presStyleCnt="7"/>
      <dgm:spPr/>
    </dgm:pt>
    <dgm:pt modelId="{77343756-3CF2-45EF-B6D1-D63446DEE369}" type="pres">
      <dgm:prSet presAssocID="{78105848-E6AB-44DA-8F12-425A9FE87017}" presName="childText" presStyleLbl="bgAcc1" presStyleIdx="6" presStyleCnt="7" custScaleX="797759" custLinFactNeighborX="-48121">
        <dgm:presLayoutVars>
          <dgm:bulletEnabled val="1"/>
        </dgm:presLayoutVars>
      </dgm:prSet>
      <dgm:spPr/>
    </dgm:pt>
  </dgm:ptLst>
  <dgm:cxnLst>
    <dgm:cxn modelId="{CDDB7904-7827-4384-A514-C000ADD7A7FA}" type="presOf" srcId="{A4413A68-702F-4BE3-917D-BA0B91B51AC4}" destId="{1DA00223-A093-4091-99E0-A42F315475F4}" srcOrd="0" destOrd="0" presId="urn:microsoft.com/office/officeart/2005/8/layout/hierarchy3"/>
    <dgm:cxn modelId="{2734DE32-F485-41EA-B7EE-21223A9878C5}" srcId="{CE6CD000-A23D-4EDB-8394-BBDAAB35D3F1}" destId="{5B002308-641E-4FDE-A036-45BF61475655}" srcOrd="4" destOrd="0" parTransId="{86192197-EBE6-42CF-9026-318375405E90}" sibTransId="{B72B5EAE-DE6D-4CD0-9730-4EE7FAE87796}"/>
    <dgm:cxn modelId="{215EDC33-4153-4DFD-AA66-4546B548EEFC}" type="presOf" srcId="{E5B266BC-4897-4096-8B28-929A438884A0}" destId="{754A2732-DE6A-4E4E-B070-377DDCBFCA97}" srcOrd="0" destOrd="0" presId="urn:microsoft.com/office/officeart/2005/8/layout/hierarchy3"/>
    <dgm:cxn modelId="{2ECC863F-642C-4F57-ADB0-D7CA40BC1429}" type="presOf" srcId="{903F44E6-8B48-4B14-BD19-A067CD431762}" destId="{465C0F55-D957-43F3-AEF5-A948ED5F931D}" srcOrd="0" destOrd="0" presId="urn:microsoft.com/office/officeart/2005/8/layout/hierarchy3"/>
    <dgm:cxn modelId="{56ACB45C-011B-4449-ADFF-C6445A0C1BB0}" type="presOf" srcId="{CE6CD000-A23D-4EDB-8394-BBDAAB35D3F1}" destId="{C1F75CFD-88B8-4E65-B767-6009C975F6E6}" srcOrd="1" destOrd="0" presId="urn:microsoft.com/office/officeart/2005/8/layout/hierarchy3"/>
    <dgm:cxn modelId="{11E12261-5F9D-4836-B258-487392AABB16}" type="presOf" srcId="{08059658-450D-4183-8506-528814933545}" destId="{C2EE7CE6-9AEB-49CF-8A3C-8E65AC1B5124}" srcOrd="0" destOrd="0" presId="urn:microsoft.com/office/officeart/2005/8/layout/hierarchy3"/>
    <dgm:cxn modelId="{84BBE549-49CD-46F0-B69B-434B642AE093}" srcId="{CE6CD000-A23D-4EDB-8394-BBDAAB35D3F1}" destId="{3E6AEBF3-4C0D-4933-B4B6-232003D0F881}" srcOrd="3" destOrd="0" parTransId="{DA4C8CCB-DCD9-4F68-9553-AA8EDCD76C85}" sibTransId="{4B5015AF-70F3-474E-896A-D37EED034E12}"/>
    <dgm:cxn modelId="{31FF0A6C-FA14-4B5B-8915-7CF9A7BF8A43}" type="presOf" srcId="{3E6AEBF3-4C0D-4933-B4B6-232003D0F881}" destId="{1D015981-BF85-471B-A81B-CFFD23DCB08A}" srcOrd="0" destOrd="0" presId="urn:microsoft.com/office/officeart/2005/8/layout/hierarchy3"/>
    <dgm:cxn modelId="{9ABA436E-C076-4511-923F-E5C10B33995C}" type="presOf" srcId="{DA4C8CCB-DCD9-4F68-9553-AA8EDCD76C85}" destId="{E9903CEC-5BBA-4049-A2FD-8AC94554B602}" srcOrd="0" destOrd="0" presId="urn:microsoft.com/office/officeart/2005/8/layout/hierarchy3"/>
    <dgm:cxn modelId="{EA7D4173-0F44-443D-8E38-D7E168195BF2}" type="presOf" srcId="{64FB0E8E-0041-4928-BFB2-25AD39830996}" destId="{7D54390E-3283-4325-9185-8D34773293DB}" srcOrd="0" destOrd="0" presId="urn:microsoft.com/office/officeart/2005/8/layout/hierarchy3"/>
    <dgm:cxn modelId="{690DB179-54B5-4344-8AFC-7AE2AA46ECF5}" srcId="{CE6CD000-A23D-4EDB-8394-BBDAAB35D3F1}" destId="{64FB0E8E-0041-4928-BFB2-25AD39830996}" srcOrd="0" destOrd="0" parTransId="{A4413A68-702F-4BE3-917D-BA0B91B51AC4}" sibTransId="{87CF711E-C9A7-4A40-BC5A-2D87F6C1C0BC}"/>
    <dgm:cxn modelId="{409BF879-0469-4B63-B1B8-BE68F7838CEE}" type="presOf" srcId="{47EF9E3E-5D54-472C-A659-8A12B439CEB1}" destId="{B0A42303-14F1-4BCF-A14D-A557717FE831}" srcOrd="0" destOrd="0" presId="urn:microsoft.com/office/officeart/2005/8/layout/hierarchy3"/>
    <dgm:cxn modelId="{5A34AC8C-8BDA-4800-AA8D-FADB61D0A089}" srcId="{A11A706B-9FD6-429B-A9B8-45DF53B635E2}" destId="{CE6CD000-A23D-4EDB-8394-BBDAAB35D3F1}" srcOrd="0" destOrd="0" parTransId="{8A05CE18-713E-4F75-A9FC-D6982F8381DD}" sibTransId="{38633F66-AD8B-44EE-A587-5DFEBB78FACB}"/>
    <dgm:cxn modelId="{1AFEB791-0454-423A-986E-4709909FA0DB}" srcId="{CE6CD000-A23D-4EDB-8394-BBDAAB35D3F1}" destId="{78105848-E6AB-44DA-8F12-425A9FE87017}" srcOrd="6" destOrd="0" parTransId="{5BE6B9B9-4BF1-42F8-9DE3-1B4DF9F4ADD3}" sibTransId="{0EE0F641-51FE-4091-A53A-16500520DF35}"/>
    <dgm:cxn modelId="{CE7C2E93-3FF1-4022-B3C4-9C58A53563B4}" srcId="{CE6CD000-A23D-4EDB-8394-BBDAAB35D3F1}" destId="{903F44E6-8B48-4B14-BD19-A067CD431762}" srcOrd="5" destOrd="0" parTransId="{E5B266BC-4897-4096-8B28-929A438884A0}" sibTransId="{A1F5980B-8B4E-4732-A8E7-AC55CA14BDC2}"/>
    <dgm:cxn modelId="{36F4EF94-9F83-4E32-9B7C-D0102E2E4421}" type="presOf" srcId="{74C98CAF-D854-4D21-AA17-F4F3D5F4C134}" destId="{D6B02C2B-B7EA-4D5A-B47D-4D008C47DDF7}" srcOrd="0" destOrd="0" presId="urn:microsoft.com/office/officeart/2005/8/layout/hierarchy3"/>
    <dgm:cxn modelId="{9C609CA1-D3EA-4E3C-BB49-DE23C7F0AF5E}" srcId="{CE6CD000-A23D-4EDB-8394-BBDAAB35D3F1}" destId="{08059658-450D-4183-8506-528814933545}" srcOrd="1" destOrd="0" parTransId="{47EF9E3E-5D54-472C-A659-8A12B439CEB1}" sibTransId="{65C921A0-450A-4DE5-BB67-023B6D325D2D}"/>
    <dgm:cxn modelId="{6440AEA7-378A-4850-BE03-753E406DE4D1}" srcId="{CE6CD000-A23D-4EDB-8394-BBDAAB35D3F1}" destId="{103E2973-B373-4EEB-B18A-526D17D7728D}" srcOrd="2" destOrd="0" parTransId="{74C98CAF-D854-4D21-AA17-F4F3D5F4C134}" sibTransId="{3437DF3C-5DD3-4FD4-B295-6FC3DE3D4C66}"/>
    <dgm:cxn modelId="{5E140CB6-DE60-4732-9DAD-AE635261781B}" type="presOf" srcId="{78105848-E6AB-44DA-8F12-425A9FE87017}" destId="{77343756-3CF2-45EF-B6D1-D63446DEE369}" srcOrd="0" destOrd="0" presId="urn:microsoft.com/office/officeart/2005/8/layout/hierarchy3"/>
    <dgm:cxn modelId="{B18CEEDA-C23C-4D5A-A244-E4C46AA833CB}" type="presOf" srcId="{86192197-EBE6-42CF-9026-318375405E90}" destId="{7F6F61EE-1796-4E97-B563-21C816934DFF}" srcOrd="0" destOrd="0" presId="urn:microsoft.com/office/officeart/2005/8/layout/hierarchy3"/>
    <dgm:cxn modelId="{BBE957E1-AA83-479D-A426-23A580A851F0}" type="presOf" srcId="{CE6CD000-A23D-4EDB-8394-BBDAAB35D3F1}" destId="{3F33A774-570A-4DAC-9EAA-3B26AB97EE03}" srcOrd="0" destOrd="0" presId="urn:microsoft.com/office/officeart/2005/8/layout/hierarchy3"/>
    <dgm:cxn modelId="{63FE51E7-BCB2-4416-A63F-4B25EB252147}" type="presOf" srcId="{A11A706B-9FD6-429B-A9B8-45DF53B635E2}" destId="{10AD7F53-59E0-4832-BB76-30E19CF33F10}" srcOrd="0" destOrd="0" presId="urn:microsoft.com/office/officeart/2005/8/layout/hierarchy3"/>
    <dgm:cxn modelId="{84D03CEC-B201-400E-8D72-A6F1BED1E26F}" type="presOf" srcId="{103E2973-B373-4EEB-B18A-526D17D7728D}" destId="{80BA1DF1-8BE7-4BEA-A98B-96AD3049E546}" srcOrd="0" destOrd="0" presId="urn:microsoft.com/office/officeart/2005/8/layout/hierarchy3"/>
    <dgm:cxn modelId="{C0B327FC-CB46-4397-8606-22FD520C0A12}" type="presOf" srcId="{5B002308-641E-4FDE-A036-45BF61475655}" destId="{2961D740-02C0-4B1B-B0CF-E319FF2FE05B}" srcOrd="0" destOrd="0" presId="urn:microsoft.com/office/officeart/2005/8/layout/hierarchy3"/>
    <dgm:cxn modelId="{C932FAFF-D210-4EBF-AC34-DEE8FDAE0D91}" type="presOf" srcId="{5BE6B9B9-4BF1-42F8-9DE3-1B4DF9F4ADD3}" destId="{F54E1246-77DA-4FDF-95E7-43625C986F26}" srcOrd="0" destOrd="0" presId="urn:microsoft.com/office/officeart/2005/8/layout/hierarchy3"/>
    <dgm:cxn modelId="{2E16E800-C489-4F22-8F28-A131E2C2D4B0}" type="presParOf" srcId="{10AD7F53-59E0-4832-BB76-30E19CF33F10}" destId="{411429DA-2AEE-4B5C-AFBC-0D3129E95518}" srcOrd="0" destOrd="0" presId="urn:microsoft.com/office/officeart/2005/8/layout/hierarchy3"/>
    <dgm:cxn modelId="{31EEF882-8565-4EC1-95EF-27B040E54D6B}" type="presParOf" srcId="{411429DA-2AEE-4B5C-AFBC-0D3129E95518}" destId="{AAEA643F-CE4D-4F4A-A54F-E4431302571E}" srcOrd="0" destOrd="0" presId="urn:microsoft.com/office/officeart/2005/8/layout/hierarchy3"/>
    <dgm:cxn modelId="{28AB9946-98DA-468B-B84F-9A0E7F027194}" type="presParOf" srcId="{AAEA643F-CE4D-4F4A-A54F-E4431302571E}" destId="{3F33A774-570A-4DAC-9EAA-3B26AB97EE03}" srcOrd="0" destOrd="0" presId="urn:microsoft.com/office/officeart/2005/8/layout/hierarchy3"/>
    <dgm:cxn modelId="{75A5091A-6188-4C09-892D-EFA6ECD651E8}" type="presParOf" srcId="{AAEA643F-CE4D-4F4A-A54F-E4431302571E}" destId="{C1F75CFD-88B8-4E65-B767-6009C975F6E6}" srcOrd="1" destOrd="0" presId="urn:microsoft.com/office/officeart/2005/8/layout/hierarchy3"/>
    <dgm:cxn modelId="{F55188CA-DFD3-4768-A789-41A183253279}" type="presParOf" srcId="{411429DA-2AEE-4B5C-AFBC-0D3129E95518}" destId="{76A1E368-EABB-4FC1-8A46-E841289EE055}" srcOrd="1" destOrd="0" presId="urn:microsoft.com/office/officeart/2005/8/layout/hierarchy3"/>
    <dgm:cxn modelId="{F8E16B08-CED0-428B-B94C-08E956FE25A4}" type="presParOf" srcId="{76A1E368-EABB-4FC1-8A46-E841289EE055}" destId="{1DA00223-A093-4091-99E0-A42F315475F4}" srcOrd="0" destOrd="0" presId="urn:microsoft.com/office/officeart/2005/8/layout/hierarchy3"/>
    <dgm:cxn modelId="{7F7A7E7A-5F5B-4402-8D45-DB12B6C51487}" type="presParOf" srcId="{76A1E368-EABB-4FC1-8A46-E841289EE055}" destId="{7D54390E-3283-4325-9185-8D34773293DB}" srcOrd="1" destOrd="0" presId="urn:microsoft.com/office/officeart/2005/8/layout/hierarchy3"/>
    <dgm:cxn modelId="{AF42E762-39A8-4622-A35F-9CC70DFFFC6B}" type="presParOf" srcId="{76A1E368-EABB-4FC1-8A46-E841289EE055}" destId="{B0A42303-14F1-4BCF-A14D-A557717FE831}" srcOrd="2" destOrd="0" presId="urn:microsoft.com/office/officeart/2005/8/layout/hierarchy3"/>
    <dgm:cxn modelId="{36B9A013-B8AA-428F-99B8-C3A0F77690E4}" type="presParOf" srcId="{76A1E368-EABB-4FC1-8A46-E841289EE055}" destId="{C2EE7CE6-9AEB-49CF-8A3C-8E65AC1B5124}" srcOrd="3" destOrd="0" presId="urn:microsoft.com/office/officeart/2005/8/layout/hierarchy3"/>
    <dgm:cxn modelId="{1C4E8DD5-EDFF-44CF-BF63-268427159D35}" type="presParOf" srcId="{76A1E368-EABB-4FC1-8A46-E841289EE055}" destId="{D6B02C2B-B7EA-4D5A-B47D-4D008C47DDF7}" srcOrd="4" destOrd="0" presId="urn:microsoft.com/office/officeart/2005/8/layout/hierarchy3"/>
    <dgm:cxn modelId="{59E05941-08E9-44DD-8C9D-C28F76899236}" type="presParOf" srcId="{76A1E368-EABB-4FC1-8A46-E841289EE055}" destId="{80BA1DF1-8BE7-4BEA-A98B-96AD3049E546}" srcOrd="5" destOrd="0" presId="urn:microsoft.com/office/officeart/2005/8/layout/hierarchy3"/>
    <dgm:cxn modelId="{3B4D92DF-57EE-48FA-BBA5-13F57A8C68FA}" type="presParOf" srcId="{76A1E368-EABB-4FC1-8A46-E841289EE055}" destId="{E9903CEC-5BBA-4049-A2FD-8AC94554B602}" srcOrd="6" destOrd="0" presId="urn:microsoft.com/office/officeart/2005/8/layout/hierarchy3"/>
    <dgm:cxn modelId="{9403152E-3251-4100-ADFE-5748E5A62C0A}" type="presParOf" srcId="{76A1E368-EABB-4FC1-8A46-E841289EE055}" destId="{1D015981-BF85-471B-A81B-CFFD23DCB08A}" srcOrd="7" destOrd="0" presId="urn:microsoft.com/office/officeart/2005/8/layout/hierarchy3"/>
    <dgm:cxn modelId="{F2781F10-7C89-4CC1-B320-DFDEBB84C21E}" type="presParOf" srcId="{76A1E368-EABB-4FC1-8A46-E841289EE055}" destId="{7F6F61EE-1796-4E97-B563-21C816934DFF}" srcOrd="8" destOrd="0" presId="urn:microsoft.com/office/officeart/2005/8/layout/hierarchy3"/>
    <dgm:cxn modelId="{F8945639-3A80-48B1-9550-182602E3B0C0}" type="presParOf" srcId="{76A1E368-EABB-4FC1-8A46-E841289EE055}" destId="{2961D740-02C0-4B1B-B0CF-E319FF2FE05B}" srcOrd="9" destOrd="0" presId="urn:microsoft.com/office/officeart/2005/8/layout/hierarchy3"/>
    <dgm:cxn modelId="{B9632AFF-C0A2-444B-BDF0-89BFB4BEBBAA}" type="presParOf" srcId="{76A1E368-EABB-4FC1-8A46-E841289EE055}" destId="{754A2732-DE6A-4E4E-B070-377DDCBFCA97}" srcOrd="10" destOrd="0" presId="urn:microsoft.com/office/officeart/2005/8/layout/hierarchy3"/>
    <dgm:cxn modelId="{3DACB32D-EE2F-4A5E-9B1C-FE7A6AC48FB0}" type="presParOf" srcId="{76A1E368-EABB-4FC1-8A46-E841289EE055}" destId="{465C0F55-D957-43F3-AEF5-A948ED5F931D}" srcOrd="11" destOrd="0" presId="urn:microsoft.com/office/officeart/2005/8/layout/hierarchy3"/>
    <dgm:cxn modelId="{6D904E86-AF49-4689-B9FA-A8C4949F857A}" type="presParOf" srcId="{76A1E368-EABB-4FC1-8A46-E841289EE055}" destId="{F54E1246-77DA-4FDF-95E7-43625C986F26}" srcOrd="12" destOrd="0" presId="urn:microsoft.com/office/officeart/2005/8/layout/hierarchy3"/>
    <dgm:cxn modelId="{8FF6E1BE-E499-43A5-BBD0-A2D48E578152}" type="presParOf" srcId="{76A1E368-EABB-4FC1-8A46-E841289EE055}" destId="{77343756-3CF2-45EF-B6D1-D63446DEE369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964E02-604E-4034-AA96-96550CAC89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E9560-15C3-4399-9CB5-CD5469DD1549}">
      <dgm:prSet phldrT="[Text]"/>
      <dgm:spPr>
        <a:solidFill>
          <a:schemeClr val="bg2"/>
        </a:solidFill>
      </dgm:spPr>
      <dgm:t>
        <a:bodyPr/>
        <a:lstStyle/>
        <a:p>
          <a:r>
            <a:rPr lang="en-IN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dirty="0"/>
        </a:p>
      </dgm:t>
    </dgm:pt>
    <dgm:pt modelId="{678BCABA-2F7E-4639-8F48-3396EC075FC2}" type="parTrans" cxnId="{1F54909B-C279-4383-8FC9-9F6B98E2CA49}">
      <dgm:prSet/>
      <dgm:spPr/>
      <dgm:t>
        <a:bodyPr/>
        <a:lstStyle/>
        <a:p>
          <a:endParaRPr lang="en-US"/>
        </a:p>
      </dgm:t>
    </dgm:pt>
    <dgm:pt modelId="{0172C528-CC06-4CCC-B9B5-5E60C5022CCC}" type="sibTrans" cxnId="{1F54909B-C279-4383-8FC9-9F6B98E2CA49}">
      <dgm:prSet/>
      <dgm:spPr/>
      <dgm:t>
        <a:bodyPr/>
        <a:lstStyle/>
        <a:p>
          <a:endParaRPr lang="en-US"/>
        </a:p>
      </dgm:t>
    </dgm:pt>
    <dgm:pt modelId="{B3A850FC-C0B4-4735-A7AB-0AE810A9566A}">
      <dgm:prSet phldrT="[Text]"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dirty="0"/>
        </a:p>
      </dgm:t>
    </dgm:pt>
    <dgm:pt modelId="{57713E1C-FB5E-4E05-8B68-6F96A76A3D24}" type="parTrans" cxnId="{40ABAD07-2F0C-4C94-B9E9-114B792DD0DA}">
      <dgm:prSet/>
      <dgm:spPr/>
      <dgm:t>
        <a:bodyPr/>
        <a:lstStyle/>
        <a:p>
          <a:endParaRPr lang="en-US"/>
        </a:p>
      </dgm:t>
    </dgm:pt>
    <dgm:pt modelId="{BF2175B8-D83D-441C-A70C-B76529AA60FD}" type="sibTrans" cxnId="{40ABAD07-2F0C-4C94-B9E9-114B792DD0DA}">
      <dgm:prSet/>
      <dgm:spPr/>
      <dgm:t>
        <a:bodyPr/>
        <a:lstStyle/>
        <a:p>
          <a:endParaRPr lang="en-US"/>
        </a:p>
      </dgm:t>
    </dgm:pt>
    <dgm:pt modelId="{932EFCCF-8740-44A9-8D9E-85CB89FB5CBC}">
      <dgm:prSet phldrT="[Text]"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dirty="0"/>
        </a:p>
      </dgm:t>
    </dgm:pt>
    <dgm:pt modelId="{D59B96D4-4D3D-4706-8AA2-088FCD22D4F7}" type="parTrans" cxnId="{7CDC40B6-67C1-4637-90EF-4DE12518D213}">
      <dgm:prSet/>
      <dgm:spPr/>
      <dgm:t>
        <a:bodyPr/>
        <a:lstStyle/>
        <a:p>
          <a:endParaRPr lang="en-US"/>
        </a:p>
      </dgm:t>
    </dgm:pt>
    <dgm:pt modelId="{81CBBAF8-13DC-4FEA-9460-0B5F1397E531}" type="sibTrans" cxnId="{7CDC40B6-67C1-4637-90EF-4DE12518D213}">
      <dgm:prSet/>
      <dgm:spPr/>
      <dgm:t>
        <a:bodyPr/>
        <a:lstStyle/>
        <a:p>
          <a:endParaRPr lang="en-US"/>
        </a:p>
      </dgm:t>
    </dgm:pt>
    <dgm:pt modelId="{2BD5A3E5-7667-4F5C-8599-A19279690D36}">
      <dgm:prSet/>
      <dgm:spPr>
        <a:solidFill>
          <a:schemeClr val="bg2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dirty="0"/>
        </a:p>
      </dgm:t>
    </dgm:pt>
    <dgm:pt modelId="{18ABFA15-F06F-423C-8A96-F71C5838A161}" type="parTrans" cxnId="{94AC79B1-0C10-4F34-8FFF-B567C4623DEB}">
      <dgm:prSet/>
      <dgm:spPr/>
      <dgm:t>
        <a:bodyPr/>
        <a:lstStyle/>
        <a:p>
          <a:endParaRPr lang="en-US"/>
        </a:p>
      </dgm:t>
    </dgm:pt>
    <dgm:pt modelId="{F133FB69-CA9D-44DB-8D22-4151BDDB0A19}" type="sibTrans" cxnId="{94AC79B1-0C10-4F34-8FFF-B567C4623DEB}">
      <dgm:prSet/>
      <dgm:spPr/>
      <dgm:t>
        <a:bodyPr/>
        <a:lstStyle/>
        <a:p>
          <a:endParaRPr lang="en-US"/>
        </a:p>
      </dgm:t>
    </dgm:pt>
    <dgm:pt modelId="{07B7967A-FEA0-4016-9C07-7687CF1BFE6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dirty="0"/>
        </a:p>
      </dgm:t>
    </dgm:pt>
    <dgm:pt modelId="{CD36BD0C-D1D9-4F38-8AEC-5EFA2EFA1681}" type="parTrans" cxnId="{706C7D1F-6B41-43C1-BE50-A03424987054}">
      <dgm:prSet/>
      <dgm:spPr/>
      <dgm:t>
        <a:bodyPr/>
        <a:lstStyle/>
        <a:p>
          <a:endParaRPr lang="en-US"/>
        </a:p>
      </dgm:t>
    </dgm:pt>
    <dgm:pt modelId="{45E3F16D-77FA-4A2B-A8D2-0AA51218772E}" type="sibTrans" cxnId="{706C7D1F-6B41-43C1-BE50-A03424987054}">
      <dgm:prSet/>
      <dgm:spPr/>
      <dgm:t>
        <a:bodyPr/>
        <a:lstStyle/>
        <a:p>
          <a:endParaRPr lang="en-US"/>
        </a:p>
      </dgm:t>
    </dgm:pt>
    <dgm:pt modelId="{0956D4CC-6C89-4840-9A37-9D45455F7D1B}" type="pres">
      <dgm:prSet presAssocID="{48964E02-604E-4034-AA96-96550CAC891E}" presName="linear" presStyleCnt="0">
        <dgm:presLayoutVars>
          <dgm:dir/>
          <dgm:animLvl val="lvl"/>
          <dgm:resizeHandles val="exact"/>
        </dgm:presLayoutVars>
      </dgm:prSet>
      <dgm:spPr/>
    </dgm:pt>
    <dgm:pt modelId="{154402DC-3784-4E47-98A4-E8BCAFED83EF}" type="pres">
      <dgm:prSet presAssocID="{8D8E9560-15C3-4399-9CB5-CD5469DD1549}" presName="parentLin" presStyleCnt="0"/>
      <dgm:spPr/>
    </dgm:pt>
    <dgm:pt modelId="{6349FEA8-B240-48B3-B455-9114A01D039B}" type="pres">
      <dgm:prSet presAssocID="{8D8E9560-15C3-4399-9CB5-CD5469DD1549}" presName="parentLeftMargin" presStyleLbl="node1" presStyleIdx="0" presStyleCnt="5"/>
      <dgm:spPr/>
    </dgm:pt>
    <dgm:pt modelId="{02014B09-BDA9-4562-8B3C-F6D80942EB82}" type="pres">
      <dgm:prSet presAssocID="{8D8E9560-15C3-4399-9CB5-CD5469DD1549}" presName="parentText" presStyleLbl="node1" presStyleIdx="0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427D87-1135-4BED-8268-40EE5A5E554B}" type="pres">
      <dgm:prSet presAssocID="{8D8E9560-15C3-4399-9CB5-CD5469DD1549}" presName="negativeSpace" presStyleCnt="0"/>
      <dgm:spPr/>
    </dgm:pt>
    <dgm:pt modelId="{949E5356-5D2F-49E0-AC94-05D622DE673A}" type="pres">
      <dgm:prSet presAssocID="{8D8E9560-15C3-4399-9CB5-CD5469DD1549}" presName="childText" presStyleLbl="conFgAcc1" presStyleIdx="0" presStyleCnt="5" custLinFactNeighborY="-10079">
        <dgm:presLayoutVars>
          <dgm:bulletEnabled val="1"/>
        </dgm:presLayoutVars>
      </dgm:prSet>
      <dgm:spPr/>
    </dgm:pt>
    <dgm:pt modelId="{95255892-6856-4794-A4AD-E5D187CFF412}" type="pres">
      <dgm:prSet presAssocID="{0172C528-CC06-4CCC-B9B5-5E60C5022CCC}" presName="spaceBetweenRectangles" presStyleCnt="0"/>
      <dgm:spPr/>
    </dgm:pt>
    <dgm:pt modelId="{F0E05D57-3CD3-461A-998D-E5C2AC087C1A}" type="pres">
      <dgm:prSet presAssocID="{B3A850FC-C0B4-4735-A7AB-0AE810A9566A}" presName="parentLin" presStyleCnt="0"/>
      <dgm:spPr/>
    </dgm:pt>
    <dgm:pt modelId="{C95F2065-7CE2-4280-B798-232A3ED977B6}" type="pres">
      <dgm:prSet presAssocID="{B3A850FC-C0B4-4735-A7AB-0AE810A9566A}" presName="parentLeftMargin" presStyleLbl="node1" presStyleIdx="0" presStyleCnt="5"/>
      <dgm:spPr/>
    </dgm:pt>
    <dgm:pt modelId="{3F9D9484-D97D-4DC5-9BB4-2BEA9FE15672}" type="pres">
      <dgm:prSet presAssocID="{B3A850FC-C0B4-4735-A7AB-0AE810A9566A}" presName="parentText" presStyleLbl="node1" presStyleIdx="1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1ED920C-CFFE-4420-826B-FFDD04FD82B4}" type="pres">
      <dgm:prSet presAssocID="{B3A850FC-C0B4-4735-A7AB-0AE810A9566A}" presName="negativeSpace" presStyleCnt="0"/>
      <dgm:spPr/>
    </dgm:pt>
    <dgm:pt modelId="{C2FB1FAA-5A5C-4354-889D-DBAAE154E007}" type="pres">
      <dgm:prSet presAssocID="{B3A850FC-C0B4-4735-A7AB-0AE810A9566A}" presName="childText" presStyleLbl="conFgAcc1" presStyleIdx="1" presStyleCnt="5">
        <dgm:presLayoutVars>
          <dgm:bulletEnabled val="1"/>
        </dgm:presLayoutVars>
      </dgm:prSet>
      <dgm:spPr/>
    </dgm:pt>
    <dgm:pt modelId="{85537EA0-D6EC-41AC-AF20-CDA8476CA074}" type="pres">
      <dgm:prSet presAssocID="{BF2175B8-D83D-441C-A70C-B76529AA60FD}" presName="spaceBetweenRectangles" presStyleCnt="0"/>
      <dgm:spPr/>
    </dgm:pt>
    <dgm:pt modelId="{9B9D222D-DC0B-495D-B611-E1029D543223}" type="pres">
      <dgm:prSet presAssocID="{932EFCCF-8740-44A9-8D9E-85CB89FB5CBC}" presName="parentLin" presStyleCnt="0"/>
      <dgm:spPr/>
    </dgm:pt>
    <dgm:pt modelId="{32AA7FF0-30D8-4C48-8D0E-1A45A2C984B3}" type="pres">
      <dgm:prSet presAssocID="{932EFCCF-8740-44A9-8D9E-85CB89FB5CBC}" presName="parentLeftMargin" presStyleLbl="node1" presStyleIdx="1" presStyleCnt="5"/>
      <dgm:spPr/>
    </dgm:pt>
    <dgm:pt modelId="{21703A7A-D9E2-4469-B539-861602D617DA}" type="pres">
      <dgm:prSet presAssocID="{932EFCCF-8740-44A9-8D9E-85CB89FB5CBC}" presName="parentText" presStyleLbl="node1" presStyleIdx="2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B161B76-4A91-4B97-A00A-0F3A839A6346}" type="pres">
      <dgm:prSet presAssocID="{932EFCCF-8740-44A9-8D9E-85CB89FB5CBC}" presName="negativeSpace" presStyleCnt="0"/>
      <dgm:spPr/>
    </dgm:pt>
    <dgm:pt modelId="{EE0702B1-209F-4D5D-9B84-25EDDB77ECA4}" type="pres">
      <dgm:prSet presAssocID="{932EFCCF-8740-44A9-8D9E-85CB89FB5CBC}" presName="childText" presStyleLbl="conFgAcc1" presStyleIdx="2" presStyleCnt="5">
        <dgm:presLayoutVars>
          <dgm:bulletEnabled val="1"/>
        </dgm:presLayoutVars>
      </dgm:prSet>
      <dgm:spPr/>
    </dgm:pt>
    <dgm:pt modelId="{DA63BE4F-913E-4BA6-BB8E-E48B522B6D96}" type="pres">
      <dgm:prSet presAssocID="{81CBBAF8-13DC-4FEA-9460-0B5F1397E531}" presName="spaceBetweenRectangles" presStyleCnt="0"/>
      <dgm:spPr/>
    </dgm:pt>
    <dgm:pt modelId="{C47BEA33-276F-4633-812E-0E8527E6F7A2}" type="pres">
      <dgm:prSet presAssocID="{2BD5A3E5-7667-4F5C-8599-A19279690D36}" presName="parentLin" presStyleCnt="0"/>
      <dgm:spPr/>
    </dgm:pt>
    <dgm:pt modelId="{4855C80F-C075-4576-9CF6-DA8876362F36}" type="pres">
      <dgm:prSet presAssocID="{2BD5A3E5-7667-4F5C-8599-A19279690D36}" presName="parentLeftMargin" presStyleLbl="node1" presStyleIdx="2" presStyleCnt="5"/>
      <dgm:spPr/>
    </dgm:pt>
    <dgm:pt modelId="{FF2BB4E0-FA91-47CD-A491-4EA46C57D499}" type="pres">
      <dgm:prSet presAssocID="{2BD5A3E5-7667-4F5C-8599-A19279690D36}" presName="parentText" presStyleLbl="node1" presStyleIdx="3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032AD13-CB60-432C-A388-6B009915DB80}" type="pres">
      <dgm:prSet presAssocID="{2BD5A3E5-7667-4F5C-8599-A19279690D36}" presName="negativeSpace" presStyleCnt="0"/>
      <dgm:spPr/>
    </dgm:pt>
    <dgm:pt modelId="{3C83FA09-7B3B-48F9-857D-BC34ED987A90}" type="pres">
      <dgm:prSet presAssocID="{2BD5A3E5-7667-4F5C-8599-A19279690D36}" presName="childText" presStyleLbl="conFgAcc1" presStyleIdx="3" presStyleCnt="5">
        <dgm:presLayoutVars>
          <dgm:bulletEnabled val="1"/>
        </dgm:presLayoutVars>
      </dgm:prSet>
      <dgm:spPr/>
    </dgm:pt>
    <dgm:pt modelId="{7F0ADC3E-ADC2-4187-82F2-BE8E44214E0D}" type="pres">
      <dgm:prSet presAssocID="{F133FB69-CA9D-44DB-8D22-4151BDDB0A19}" presName="spaceBetweenRectangles" presStyleCnt="0"/>
      <dgm:spPr/>
    </dgm:pt>
    <dgm:pt modelId="{02270459-1931-4184-8C9E-7F4BB37B9BC9}" type="pres">
      <dgm:prSet presAssocID="{07B7967A-FEA0-4016-9C07-7687CF1BFE66}" presName="parentLin" presStyleCnt="0"/>
      <dgm:spPr/>
    </dgm:pt>
    <dgm:pt modelId="{15F388B8-6A31-40E3-B424-8538139B4623}" type="pres">
      <dgm:prSet presAssocID="{07B7967A-FEA0-4016-9C07-7687CF1BFE66}" presName="parentLeftMargin" presStyleLbl="node1" presStyleIdx="3" presStyleCnt="5"/>
      <dgm:spPr/>
    </dgm:pt>
    <dgm:pt modelId="{20676C17-330A-4E50-B84E-BBB4929C67A2}" type="pres">
      <dgm:prSet presAssocID="{07B7967A-FEA0-4016-9C07-7687CF1BFE66}" presName="parentText" presStyleLbl="node1" presStyleIdx="4" presStyleCnt="5" custScaleX="1089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0386CFC-A42F-4E02-AEC5-ED653B7929E2}" type="pres">
      <dgm:prSet presAssocID="{07B7967A-FEA0-4016-9C07-7687CF1BFE66}" presName="negativeSpace" presStyleCnt="0"/>
      <dgm:spPr/>
    </dgm:pt>
    <dgm:pt modelId="{87ACA698-A7FA-48CB-8183-F5619DAD03E0}" type="pres">
      <dgm:prSet presAssocID="{07B7967A-FEA0-4016-9C07-7687CF1BFE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0ABAD07-2F0C-4C94-B9E9-114B792DD0DA}" srcId="{48964E02-604E-4034-AA96-96550CAC891E}" destId="{B3A850FC-C0B4-4735-A7AB-0AE810A9566A}" srcOrd="1" destOrd="0" parTransId="{57713E1C-FB5E-4E05-8B68-6F96A76A3D24}" sibTransId="{BF2175B8-D83D-441C-A70C-B76529AA60FD}"/>
    <dgm:cxn modelId="{66255C09-5529-4E9B-A3D4-5D0000D63BC7}" type="presOf" srcId="{8D8E9560-15C3-4399-9CB5-CD5469DD1549}" destId="{6349FEA8-B240-48B3-B455-9114A01D039B}" srcOrd="0" destOrd="0" presId="urn:microsoft.com/office/officeart/2005/8/layout/list1"/>
    <dgm:cxn modelId="{D625F71C-DE63-49EA-9EED-2E17921BEB83}" type="presOf" srcId="{2BD5A3E5-7667-4F5C-8599-A19279690D36}" destId="{FF2BB4E0-FA91-47CD-A491-4EA46C57D499}" srcOrd="1" destOrd="0" presId="urn:microsoft.com/office/officeart/2005/8/layout/list1"/>
    <dgm:cxn modelId="{706C7D1F-6B41-43C1-BE50-A03424987054}" srcId="{48964E02-604E-4034-AA96-96550CAC891E}" destId="{07B7967A-FEA0-4016-9C07-7687CF1BFE66}" srcOrd="4" destOrd="0" parTransId="{CD36BD0C-D1D9-4F38-8AEC-5EFA2EFA1681}" sibTransId="{45E3F16D-77FA-4A2B-A8D2-0AA51218772E}"/>
    <dgm:cxn modelId="{15B52026-720C-433D-A98E-47410A0021A3}" type="presOf" srcId="{B3A850FC-C0B4-4735-A7AB-0AE810A9566A}" destId="{3F9D9484-D97D-4DC5-9BB4-2BEA9FE15672}" srcOrd="1" destOrd="0" presId="urn:microsoft.com/office/officeart/2005/8/layout/list1"/>
    <dgm:cxn modelId="{9B658367-14A8-4263-B7EE-49EA54615610}" type="presOf" srcId="{07B7967A-FEA0-4016-9C07-7687CF1BFE66}" destId="{15F388B8-6A31-40E3-B424-8538139B4623}" srcOrd="0" destOrd="0" presId="urn:microsoft.com/office/officeart/2005/8/layout/list1"/>
    <dgm:cxn modelId="{BC904B79-4391-4D29-B892-FA64091D7033}" type="presOf" srcId="{8D8E9560-15C3-4399-9CB5-CD5469DD1549}" destId="{02014B09-BDA9-4562-8B3C-F6D80942EB82}" srcOrd="1" destOrd="0" presId="urn:microsoft.com/office/officeart/2005/8/layout/list1"/>
    <dgm:cxn modelId="{A82ECA89-0032-4913-ABF9-BA6DDCB80264}" type="presOf" srcId="{07B7967A-FEA0-4016-9C07-7687CF1BFE66}" destId="{20676C17-330A-4E50-B84E-BBB4929C67A2}" srcOrd="1" destOrd="0" presId="urn:microsoft.com/office/officeart/2005/8/layout/list1"/>
    <dgm:cxn modelId="{29BEA890-A9F0-4E0C-B16B-73F5645AF8C6}" type="presOf" srcId="{48964E02-604E-4034-AA96-96550CAC891E}" destId="{0956D4CC-6C89-4840-9A37-9D45455F7D1B}" srcOrd="0" destOrd="0" presId="urn:microsoft.com/office/officeart/2005/8/layout/list1"/>
    <dgm:cxn modelId="{FCEDFC91-FAB7-4D62-9D2A-8CE9A30C7734}" type="presOf" srcId="{932EFCCF-8740-44A9-8D9E-85CB89FB5CBC}" destId="{21703A7A-D9E2-4469-B539-861602D617DA}" srcOrd="1" destOrd="0" presId="urn:microsoft.com/office/officeart/2005/8/layout/list1"/>
    <dgm:cxn modelId="{1F54909B-C279-4383-8FC9-9F6B98E2CA49}" srcId="{48964E02-604E-4034-AA96-96550CAC891E}" destId="{8D8E9560-15C3-4399-9CB5-CD5469DD1549}" srcOrd="0" destOrd="0" parTransId="{678BCABA-2F7E-4639-8F48-3396EC075FC2}" sibTransId="{0172C528-CC06-4CCC-B9B5-5E60C5022CCC}"/>
    <dgm:cxn modelId="{94AC79B1-0C10-4F34-8FFF-B567C4623DEB}" srcId="{48964E02-604E-4034-AA96-96550CAC891E}" destId="{2BD5A3E5-7667-4F5C-8599-A19279690D36}" srcOrd="3" destOrd="0" parTransId="{18ABFA15-F06F-423C-8A96-F71C5838A161}" sibTransId="{F133FB69-CA9D-44DB-8D22-4151BDDB0A19}"/>
    <dgm:cxn modelId="{7CDC40B6-67C1-4637-90EF-4DE12518D213}" srcId="{48964E02-604E-4034-AA96-96550CAC891E}" destId="{932EFCCF-8740-44A9-8D9E-85CB89FB5CBC}" srcOrd="2" destOrd="0" parTransId="{D59B96D4-4D3D-4706-8AA2-088FCD22D4F7}" sibTransId="{81CBBAF8-13DC-4FEA-9460-0B5F1397E531}"/>
    <dgm:cxn modelId="{5BD840C8-EAA6-49B9-83AB-592595B26253}" type="presOf" srcId="{2BD5A3E5-7667-4F5C-8599-A19279690D36}" destId="{4855C80F-C075-4576-9CF6-DA8876362F36}" srcOrd="0" destOrd="0" presId="urn:microsoft.com/office/officeart/2005/8/layout/list1"/>
    <dgm:cxn modelId="{BCF82BF2-C2E8-4535-A65D-C0D8B6D4E784}" type="presOf" srcId="{932EFCCF-8740-44A9-8D9E-85CB89FB5CBC}" destId="{32AA7FF0-30D8-4C48-8D0E-1A45A2C984B3}" srcOrd="0" destOrd="0" presId="urn:microsoft.com/office/officeart/2005/8/layout/list1"/>
    <dgm:cxn modelId="{76569EFE-18CA-4A79-B5E3-0E2B29EC084D}" type="presOf" srcId="{B3A850FC-C0B4-4735-A7AB-0AE810A9566A}" destId="{C95F2065-7CE2-4280-B798-232A3ED977B6}" srcOrd="0" destOrd="0" presId="urn:microsoft.com/office/officeart/2005/8/layout/list1"/>
    <dgm:cxn modelId="{93D11C74-E389-4D7D-AED7-0FE785EA387E}" type="presParOf" srcId="{0956D4CC-6C89-4840-9A37-9D45455F7D1B}" destId="{154402DC-3784-4E47-98A4-E8BCAFED83EF}" srcOrd="0" destOrd="0" presId="urn:microsoft.com/office/officeart/2005/8/layout/list1"/>
    <dgm:cxn modelId="{44A2FC95-7AFC-4010-9B58-EBE13C312896}" type="presParOf" srcId="{154402DC-3784-4E47-98A4-E8BCAFED83EF}" destId="{6349FEA8-B240-48B3-B455-9114A01D039B}" srcOrd="0" destOrd="0" presId="urn:microsoft.com/office/officeart/2005/8/layout/list1"/>
    <dgm:cxn modelId="{C97F8B7E-2BB1-476B-BC12-547453BDECC8}" type="presParOf" srcId="{154402DC-3784-4E47-98A4-E8BCAFED83EF}" destId="{02014B09-BDA9-4562-8B3C-F6D80942EB82}" srcOrd="1" destOrd="0" presId="urn:microsoft.com/office/officeart/2005/8/layout/list1"/>
    <dgm:cxn modelId="{E0669249-E873-4CDF-94F2-F816F4740387}" type="presParOf" srcId="{0956D4CC-6C89-4840-9A37-9D45455F7D1B}" destId="{17427D87-1135-4BED-8268-40EE5A5E554B}" srcOrd="1" destOrd="0" presId="urn:microsoft.com/office/officeart/2005/8/layout/list1"/>
    <dgm:cxn modelId="{06574196-2798-41AC-A710-860EA1716538}" type="presParOf" srcId="{0956D4CC-6C89-4840-9A37-9D45455F7D1B}" destId="{949E5356-5D2F-49E0-AC94-05D622DE673A}" srcOrd="2" destOrd="0" presId="urn:microsoft.com/office/officeart/2005/8/layout/list1"/>
    <dgm:cxn modelId="{BDC62DEA-1B3F-4161-B0D2-BB183E84E22F}" type="presParOf" srcId="{0956D4CC-6C89-4840-9A37-9D45455F7D1B}" destId="{95255892-6856-4794-A4AD-E5D187CFF412}" srcOrd="3" destOrd="0" presId="urn:microsoft.com/office/officeart/2005/8/layout/list1"/>
    <dgm:cxn modelId="{C08141E9-CC68-4D5F-948A-4340E007E1EA}" type="presParOf" srcId="{0956D4CC-6C89-4840-9A37-9D45455F7D1B}" destId="{F0E05D57-3CD3-461A-998D-E5C2AC087C1A}" srcOrd="4" destOrd="0" presId="urn:microsoft.com/office/officeart/2005/8/layout/list1"/>
    <dgm:cxn modelId="{290E5159-93F5-4DE9-97F6-78A9E3415ACF}" type="presParOf" srcId="{F0E05D57-3CD3-461A-998D-E5C2AC087C1A}" destId="{C95F2065-7CE2-4280-B798-232A3ED977B6}" srcOrd="0" destOrd="0" presId="urn:microsoft.com/office/officeart/2005/8/layout/list1"/>
    <dgm:cxn modelId="{CFA32166-2776-40FE-9026-441B7E7D01F8}" type="presParOf" srcId="{F0E05D57-3CD3-461A-998D-E5C2AC087C1A}" destId="{3F9D9484-D97D-4DC5-9BB4-2BEA9FE15672}" srcOrd="1" destOrd="0" presId="urn:microsoft.com/office/officeart/2005/8/layout/list1"/>
    <dgm:cxn modelId="{CBE7CE62-CB9B-47CD-857C-A01A2068A36A}" type="presParOf" srcId="{0956D4CC-6C89-4840-9A37-9D45455F7D1B}" destId="{E1ED920C-CFFE-4420-826B-FFDD04FD82B4}" srcOrd="5" destOrd="0" presId="urn:microsoft.com/office/officeart/2005/8/layout/list1"/>
    <dgm:cxn modelId="{363BFC97-632E-45E6-8252-A4931BEDFC8D}" type="presParOf" srcId="{0956D4CC-6C89-4840-9A37-9D45455F7D1B}" destId="{C2FB1FAA-5A5C-4354-889D-DBAAE154E007}" srcOrd="6" destOrd="0" presId="urn:microsoft.com/office/officeart/2005/8/layout/list1"/>
    <dgm:cxn modelId="{78BCA31E-E266-4450-918A-935F8886AC63}" type="presParOf" srcId="{0956D4CC-6C89-4840-9A37-9D45455F7D1B}" destId="{85537EA0-D6EC-41AC-AF20-CDA8476CA074}" srcOrd="7" destOrd="0" presId="urn:microsoft.com/office/officeart/2005/8/layout/list1"/>
    <dgm:cxn modelId="{13C4B295-68CD-4CE4-AF06-BF3C93761D52}" type="presParOf" srcId="{0956D4CC-6C89-4840-9A37-9D45455F7D1B}" destId="{9B9D222D-DC0B-495D-B611-E1029D543223}" srcOrd="8" destOrd="0" presId="urn:microsoft.com/office/officeart/2005/8/layout/list1"/>
    <dgm:cxn modelId="{8DBFA0B1-DE36-446B-8AA4-D7430F4FF5AE}" type="presParOf" srcId="{9B9D222D-DC0B-495D-B611-E1029D543223}" destId="{32AA7FF0-30D8-4C48-8D0E-1A45A2C984B3}" srcOrd="0" destOrd="0" presId="urn:microsoft.com/office/officeart/2005/8/layout/list1"/>
    <dgm:cxn modelId="{CE697C16-D5E5-4557-AB34-6BDD83A556B6}" type="presParOf" srcId="{9B9D222D-DC0B-495D-B611-E1029D543223}" destId="{21703A7A-D9E2-4469-B539-861602D617DA}" srcOrd="1" destOrd="0" presId="urn:microsoft.com/office/officeart/2005/8/layout/list1"/>
    <dgm:cxn modelId="{26D0A3D9-5087-470C-9294-26EFD3777C33}" type="presParOf" srcId="{0956D4CC-6C89-4840-9A37-9D45455F7D1B}" destId="{EB161B76-4A91-4B97-A00A-0F3A839A6346}" srcOrd="9" destOrd="0" presId="urn:microsoft.com/office/officeart/2005/8/layout/list1"/>
    <dgm:cxn modelId="{C282B87C-8CEB-470A-B63C-8DA58A502462}" type="presParOf" srcId="{0956D4CC-6C89-4840-9A37-9D45455F7D1B}" destId="{EE0702B1-209F-4D5D-9B84-25EDDB77ECA4}" srcOrd="10" destOrd="0" presId="urn:microsoft.com/office/officeart/2005/8/layout/list1"/>
    <dgm:cxn modelId="{88C50533-3A0A-4840-B325-CFDEDF64B2E4}" type="presParOf" srcId="{0956D4CC-6C89-4840-9A37-9D45455F7D1B}" destId="{DA63BE4F-913E-4BA6-BB8E-E48B522B6D96}" srcOrd="11" destOrd="0" presId="urn:microsoft.com/office/officeart/2005/8/layout/list1"/>
    <dgm:cxn modelId="{7A7F4DEC-1179-4D02-A6A5-E5C5BE4D9DE1}" type="presParOf" srcId="{0956D4CC-6C89-4840-9A37-9D45455F7D1B}" destId="{C47BEA33-276F-4633-812E-0E8527E6F7A2}" srcOrd="12" destOrd="0" presId="urn:microsoft.com/office/officeart/2005/8/layout/list1"/>
    <dgm:cxn modelId="{16AFD8CC-F701-4215-88BA-46D91FD66910}" type="presParOf" srcId="{C47BEA33-276F-4633-812E-0E8527E6F7A2}" destId="{4855C80F-C075-4576-9CF6-DA8876362F36}" srcOrd="0" destOrd="0" presId="urn:microsoft.com/office/officeart/2005/8/layout/list1"/>
    <dgm:cxn modelId="{6E75CD19-D932-4F3C-A006-5D61E0C9941E}" type="presParOf" srcId="{C47BEA33-276F-4633-812E-0E8527E6F7A2}" destId="{FF2BB4E0-FA91-47CD-A491-4EA46C57D499}" srcOrd="1" destOrd="0" presId="urn:microsoft.com/office/officeart/2005/8/layout/list1"/>
    <dgm:cxn modelId="{A6A3FBEF-790F-4760-93DF-D58CB568DE23}" type="presParOf" srcId="{0956D4CC-6C89-4840-9A37-9D45455F7D1B}" destId="{1032AD13-CB60-432C-A388-6B009915DB80}" srcOrd="13" destOrd="0" presId="urn:microsoft.com/office/officeart/2005/8/layout/list1"/>
    <dgm:cxn modelId="{AF68DC6E-FDC4-4744-B072-3387EC196673}" type="presParOf" srcId="{0956D4CC-6C89-4840-9A37-9D45455F7D1B}" destId="{3C83FA09-7B3B-48F9-857D-BC34ED987A90}" srcOrd="14" destOrd="0" presId="urn:microsoft.com/office/officeart/2005/8/layout/list1"/>
    <dgm:cxn modelId="{A672E0F0-1923-431E-A3B4-86C9C484B36F}" type="presParOf" srcId="{0956D4CC-6C89-4840-9A37-9D45455F7D1B}" destId="{7F0ADC3E-ADC2-4187-82F2-BE8E44214E0D}" srcOrd="15" destOrd="0" presId="urn:microsoft.com/office/officeart/2005/8/layout/list1"/>
    <dgm:cxn modelId="{DBE1B4B3-6CA5-45BB-8E56-360B530B2BB2}" type="presParOf" srcId="{0956D4CC-6C89-4840-9A37-9D45455F7D1B}" destId="{02270459-1931-4184-8C9E-7F4BB37B9BC9}" srcOrd="16" destOrd="0" presId="urn:microsoft.com/office/officeart/2005/8/layout/list1"/>
    <dgm:cxn modelId="{6BE52C0D-93D5-48E7-82E1-ACCEF65DE96E}" type="presParOf" srcId="{02270459-1931-4184-8C9E-7F4BB37B9BC9}" destId="{15F388B8-6A31-40E3-B424-8538139B4623}" srcOrd="0" destOrd="0" presId="urn:microsoft.com/office/officeart/2005/8/layout/list1"/>
    <dgm:cxn modelId="{E6E75007-8EEC-44A9-A2AD-A6963C922CEA}" type="presParOf" srcId="{02270459-1931-4184-8C9E-7F4BB37B9BC9}" destId="{20676C17-330A-4E50-B84E-BBB4929C67A2}" srcOrd="1" destOrd="0" presId="urn:microsoft.com/office/officeart/2005/8/layout/list1"/>
    <dgm:cxn modelId="{AAA1EAF3-3AC9-4BCA-951B-14BD8D7CC59A}" type="presParOf" srcId="{0956D4CC-6C89-4840-9A37-9D45455F7D1B}" destId="{20386CFC-A42F-4E02-AEC5-ED653B7929E2}" srcOrd="17" destOrd="0" presId="urn:microsoft.com/office/officeart/2005/8/layout/list1"/>
    <dgm:cxn modelId="{D05F0755-DB0F-4FDA-8ADA-F05FE5993848}" type="presParOf" srcId="{0956D4CC-6C89-4840-9A37-9D45455F7D1B}" destId="{87ACA698-A7FA-48CB-8183-F5619DAD03E0}" srcOrd="18" destOrd="0" presId="urn:microsoft.com/office/officeart/2005/8/layout/list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5356-5D2F-49E0-AC94-05D622DE673A}">
      <dsp:nvSpPr>
        <dsp:cNvPr id="0" name=""/>
        <dsp:cNvSpPr/>
      </dsp:nvSpPr>
      <dsp:spPr>
        <a:xfrm>
          <a:off x="0" y="393711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4B09-BDA9-4562-8B3C-F6D80942EB82}">
      <dsp:nvSpPr>
        <dsp:cNvPr id="0" name=""/>
        <dsp:cNvSpPr/>
      </dsp:nvSpPr>
      <dsp:spPr>
        <a:xfrm>
          <a:off x="454224" y="5253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sz="2400" kern="1200" dirty="0"/>
        </a:p>
      </dsp:txBody>
      <dsp:txXfrm>
        <a:off x="454224" y="52533"/>
        <a:ext cx="6930258" cy="708480"/>
      </dsp:txXfrm>
    </dsp:sp>
    <dsp:sp modelId="{C2FB1FAA-5A5C-4354-889D-DBAAE154E007}">
      <dsp:nvSpPr>
        <dsp:cNvPr id="0" name=""/>
        <dsp:cNvSpPr/>
      </dsp:nvSpPr>
      <dsp:spPr>
        <a:xfrm>
          <a:off x="0" y="149541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D9484-D97D-4DC5-9BB4-2BEA9FE15672}">
      <dsp:nvSpPr>
        <dsp:cNvPr id="0" name=""/>
        <dsp:cNvSpPr/>
      </dsp:nvSpPr>
      <dsp:spPr>
        <a:xfrm>
          <a:off x="454224" y="114117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sz="2400" kern="1200" dirty="0"/>
        </a:p>
      </dsp:txBody>
      <dsp:txXfrm>
        <a:off x="454224" y="1141173"/>
        <a:ext cx="6930258" cy="708480"/>
      </dsp:txXfrm>
    </dsp:sp>
    <dsp:sp modelId="{EE0702B1-209F-4D5D-9B84-25EDDB77ECA4}">
      <dsp:nvSpPr>
        <dsp:cNvPr id="0" name=""/>
        <dsp:cNvSpPr/>
      </dsp:nvSpPr>
      <dsp:spPr>
        <a:xfrm>
          <a:off x="0" y="258405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03A7A-D9E2-4469-B539-861602D617DA}">
      <dsp:nvSpPr>
        <dsp:cNvPr id="0" name=""/>
        <dsp:cNvSpPr/>
      </dsp:nvSpPr>
      <dsp:spPr>
        <a:xfrm>
          <a:off x="454224" y="222981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sz="2400" kern="1200" dirty="0"/>
        </a:p>
      </dsp:txBody>
      <dsp:txXfrm>
        <a:off x="454224" y="2229813"/>
        <a:ext cx="6930258" cy="708480"/>
      </dsp:txXfrm>
    </dsp:sp>
    <dsp:sp modelId="{3C83FA09-7B3B-48F9-857D-BC34ED987A90}">
      <dsp:nvSpPr>
        <dsp:cNvPr id="0" name=""/>
        <dsp:cNvSpPr/>
      </dsp:nvSpPr>
      <dsp:spPr>
        <a:xfrm>
          <a:off x="0" y="367269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BB4E0-FA91-47CD-A491-4EA46C57D499}">
      <dsp:nvSpPr>
        <dsp:cNvPr id="0" name=""/>
        <dsp:cNvSpPr/>
      </dsp:nvSpPr>
      <dsp:spPr>
        <a:xfrm>
          <a:off x="454224" y="331845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sz="2400" kern="1200" dirty="0"/>
        </a:p>
      </dsp:txBody>
      <dsp:txXfrm>
        <a:off x="454224" y="3318453"/>
        <a:ext cx="6930258" cy="708480"/>
      </dsp:txXfrm>
    </dsp:sp>
    <dsp:sp modelId="{87ACA698-A7FA-48CB-8183-F5619DAD03E0}">
      <dsp:nvSpPr>
        <dsp:cNvPr id="0" name=""/>
        <dsp:cNvSpPr/>
      </dsp:nvSpPr>
      <dsp:spPr>
        <a:xfrm>
          <a:off x="0" y="476133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76C17-330A-4E50-B84E-BBB4929C67A2}">
      <dsp:nvSpPr>
        <dsp:cNvPr id="0" name=""/>
        <dsp:cNvSpPr/>
      </dsp:nvSpPr>
      <dsp:spPr>
        <a:xfrm>
          <a:off x="454224" y="440709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sz="2400" kern="1200" dirty="0"/>
        </a:p>
      </dsp:txBody>
      <dsp:txXfrm>
        <a:off x="454224" y="4407093"/>
        <a:ext cx="6930258" cy="708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5356-5D2F-49E0-AC94-05D622DE673A}">
      <dsp:nvSpPr>
        <dsp:cNvPr id="0" name=""/>
        <dsp:cNvSpPr/>
      </dsp:nvSpPr>
      <dsp:spPr>
        <a:xfrm>
          <a:off x="0" y="393711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4B09-BDA9-4562-8B3C-F6D80942EB82}">
      <dsp:nvSpPr>
        <dsp:cNvPr id="0" name=""/>
        <dsp:cNvSpPr/>
      </dsp:nvSpPr>
      <dsp:spPr>
        <a:xfrm>
          <a:off x="454224" y="5253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sz="2400" kern="1200" dirty="0"/>
        </a:p>
      </dsp:txBody>
      <dsp:txXfrm>
        <a:off x="454224" y="52533"/>
        <a:ext cx="6930258" cy="708480"/>
      </dsp:txXfrm>
    </dsp:sp>
    <dsp:sp modelId="{C2FB1FAA-5A5C-4354-889D-DBAAE154E007}">
      <dsp:nvSpPr>
        <dsp:cNvPr id="0" name=""/>
        <dsp:cNvSpPr/>
      </dsp:nvSpPr>
      <dsp:spPr>
        <a:xfrm>
          <a:off x="0" y="149541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D9484-D97D-4DC5-9BB4-2BEA9FE15672}">
      <dsp:nvSpPr>
        <dsp:cNvPr id="0" name=""/>
        <dsp:cNvSpPr/>
      </dsp:nvSpPr>
      <dsp:spPr>
        <a:xfrm>
          <a:off x="454224" y="1141173"/>
          <a:ext cx="6930258" cy="70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sz="2400" kern="1200" dirty="0"/>
        </a:p>
      </dsp:txBody>
      <dsp:txXfrm>
        <a:off x="454224" y="1141173"/>
        <a:ext cx="6930258" cy="708480"/>
      </dsp:txXfrm>
    </dsp:sp>
    <dsp:sp modelId="{EE0702B1-209F-4D5D-9B84-25EDDB77ECA4}">
      <dsp:nvSpPr>
        <dsp:cNvPr id="0" name=""/>
        <dsp:cNvSpPr/>
      </dsp:nvSpPr>
      <dsp:spPr>
        <a:xfrm>
          <a:off x="0" y="258405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03A7A-D9E2-4469-B539-861602D617DA}">
      <dsp:nvSpPr>
        <dsp:cNvPr id="0" name=""/>
        <dsp:cNvSpPr/>
      </dsp:nvSpPr>
      <dsp:spPr>
        <a:xfrm>
          <a:off x="454224" y="2229813"/>
          <a:ext cx="6930258" cy="70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sz="2400" kern="1200" dirty="0"/>
        </a:p>
      </dsp:txBody>
      <dsp:txXfrm>
        <a:off x="454224" y="2229813"/>
        <a:ext cx="6930258" cy="708480"/>
      </dsp:txXfrm>
    </dsp:sp>
    <dsp:sp modelId="{3C83FA09-7B3B-48F9-857D-BC34ED987A90}">
      <dsp:nvSpPr>
        <dsp:cNvPr id="0" name=""/>
        <dsp:cNvSpPr/>
      </dsp:nvSpPr>
      <dsp:spPr>
        <a:xfrm>
          <a:off x="0" y="367269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BB4E0-FA91-47CD-A491-4EA46C57D499}">
      <dsp:nvSpPr>
        <dsp:cNvPr id="0" name=""/>
        <dsp:cNvSpPr/>
      </dsp:nvSpPr>
      <dsp:spPr>
        <a:xfrm>
          <a:off x="454224" y="3318453"/>
          <a:ext cx="6930258" cy="70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sz="2400" kern="1200" dirty="0"/>
        </a:p>
      </dsp:txBody>
      <dsp:txXfrm>
        <a:off x="454224" y="3318453"/>
        <a:ext cx="6930258" cy="708480"/>
      </dsp:txXfrm>
    </dsp:sp>
    <dsp:sp modelId="{87ACA698-A7FA-48CB-8183-F5619DAD03E0}">
      <dsp:nvSpPr>
        <dsp:cNvPr id="0" name=""/>
        <dsp:cNvSpPr/>
      </dsp:nvSpPr>
      <dsp:spPr>
        <a:xfrm>
          <a:off x="0" y="476133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76C17-330A-4E50-B84E-BBB4929C67A2}">
      <dsp:nvSpPr>
        <dsp:cNvPr id="0" name=""/>
        <dsp:cNvSpPr/>
      </dsp:nvSpPr>
      <dsp:spPr>
        <a:xfrm>
          <a:off x="454224" y="4407093"/>
          <a:ext cx="6930258" cy="70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sz="2400" kern="1200" dirty="0"/>
        </a:p>
      </dsp:txBody>
      <dsp:txXfrm>
        <a:off x="454224" y="4407093"/>
        <a:ext cx="6930258" cy="708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5356-5D2F-49E0-AC94-05D622DE673A}">
      <dsp:nvSpPr>
        <dsp:cNvPr id="0" name=""/>
        <dsp:cNvSpPr/>
      </dsp:nvSpPr>
      <dsp:spPr>
        <a:xfrm>
          <a:off x="0" y="393711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4B09-BDA9-4562-8B3C-F6D80942EB82}">
      <dsp:nvSpPr>
        <dsp:cNvPr id="0" name=""/>
        <dsp:cNvSpPr/>
      </dsp:nvSpPr>
      <dsp:spPr>
        <a:xfrm>
          <a:off x="454224" y="52533"/>
          <a:ext cx="6930258" cy="70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sz="2400" kern="1200" dirty="0"/>
        </a:p>
      </dsp:txBody>
      <dsp:txXfrm>
        <a:off x="454224" y="52533"/>
        <a:ext cx="6930258" cy="708480"/>
      </dsp:txXfrm>
    </dsp:sp>
    <dsp:sp modelId="{C2FB1FAA-5A5C-4354-889D-DBAAE154E007}">
      <dsp:nvSpPr>
        <dsp:cNvPr id="0" name=""/>
        <dsp:cNvSpPr/>
      </dsp:nvSpPr>
      <dsp:spPr>
        <a:xfrm>
          <a:off x="0" y="149541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D9484-D97D-4DC5-9BB4-2BEA9FE15672}">
      <dsp:nvSpPr>
        <dsp:cNvPr id="0" name=""/>
        <dsp:cNvSpPr/>
      </dsp:nvSpPr>
      <dsp:spPr>
        <a:xfrm>
          <a:off x="454224" y="114117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sz="2400" kern="1200" dirty="0"/>
        </a:p>
      </dsp:txBody>
      <dsp:txXfrm>
        <a:off x="454224" y="1141173"/>
        <a:ext cx="6930258" cy="708480"/>
      </dsp:txXfrm>
    </dsp:sp>
    <dsp:sp modelId="{EE0702B1-209F-4D5D-9B84-25EDDB77ECA4}">
      <dsp:nvSpPr>
        <dsp:cNvPr id="0" name=""/>
        <dsp:cNvSpPr/>
      </dsp:nvSpPr>
      <dsp:spPr>
        <a:xfrm>
          <a:off x="0" y="258405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03A7A-D9E2-4469-B539-861602D617DA}">
      <dsp:nvSpPr>
        <dsp:cNvPr id="0" name=""/>
        <dsp:cNvSpPr/>
      </dsp:nvSpPr>
      <dsp:spPr>
        <a:xfrm>
          <a:off x="454224" y="2229813"/>
          <a:ext cx="6930258" cy="70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sz="2400" kern="1200" dirty="0"/>
        </a:p>
      </dsp:txBody>
      <dsp:txXfrm>
        <a:off x="454224" y="2229813"/>
        <a:ext cx="6930258" cy="708480"/>
      </dsp:txXfrm>
    </dsp:sp>
    <dsp:sp modelId="{3C83FA09-7B3B-48F9-857D-BC34ED987A90}">
      <dsp:nvSpPr>
        <dsp:cNvPr id="0" name=""/>
        <dsp:cNvSpPr/>
      </dsp:nvSpPr>
      <dsp:spPr>
        <a:xfrm>
          <a:off x="0" y="367269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BB4E0-FA91-47CD-A491-4EA46C57D499}">
      <dsp:nvSpPr>
        <dsp:cNvPr id="0" name=""/>
        <dsp:cNvSpPr/>
      </dsp:nvSpPr>
      <dsp:spPr>
        <a:xfrm>
          <a:off x="454224" y="3318453"/>
          <a:ext cx="6930258" cy="70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sz="2400" kern="1200" dirty="0"/>
        </a:p>
      </dsp:txBody>
      <dsp:txXfrm>
        <a:off x="454224" y="3318453"/>
        <a:ext cx="6930258" cy="708480"/>
      </dsp:txXfrm>
    </dsp:sp>
    <dsp:sp modelId="{87ACA698-A7FA-48CB-8183-F5619DAD03E0}">
      <dsp:nvSpPr>
        <dsp:cNvPr id="0" name=""/>
        <dsp:cNvSpPr/>
      </dsp:nvSpPr>
      <dsp:spPr>
        <a:xfrm>
          <a:off x="0" y="476133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76C17-330A-4E50-B84E-BBB4929C67A2}">
      <dsp:nvSpPr>
        <dsp:cNvPr id="0" name=""/>
        <dsp:cNvSpPr/>
      </dsp:nvSpPr>
      <dsp:spPr>
        <a:xfrm>
          <a:off x="454224" y="4407093"/>
          <a:ext cx="6930258" cy="70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sz="2400" kern="1200" dirty="0"/>
        </a:p>
      </dsp:txBody>
      <dsp:txXfrm>
        <a:off x="454224" y="4407093"/>
        <a:ext cx="6930258" cy="708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5356-5D2F-49E0-AC94-05D622DE673A}">
      <dsp:nvSpPr>
        <dsp:cNvPr id="0" name=""/>
        <dsp:cNvSpPr/>
      </dsp:nvSpPr>
      <dsp:spPr>
        <a:xfrm>
          <a:off x="0" y="393711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4B09-BDA9-4562-8B3C-F6D80942EB82}">
      <dsp:nvSpPr>
        <dsp:cNvPr id="0" name=""/>
        <dsp:cNvSpPr/>
      </dsp:nvSpPr>
      <dsp:spPr>
        <a:xfrm>
          <a:off x="454224" y="5253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sz="2400" kern="1200" dirty="0"/>
        </a:p>
      </dsp:txBody>
      <dsp:txXfrm>
        <a:off x="454224" y="52533"/>
        <a:ext cx="6930258" cy="708480"/>
      </dsp:txXfrm>
    </dsp:sp>
    <dsp:sp modelId="{C2FB1FAA-5A5C-4354-889D-DBAAE154E007}">
      <dsp:nvSpPr>
        <dsp:cNvPr id="0" name=""/>
        <dsp:cNvSpPr/>
      </dsp:nvSpPr>
      <dsp:spPr>
        <a:xfrm>
          <a:off x="0" y="149541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D9484-D97D-4DC5-9BB4-2BEA9FE15672}">
      <dsp:nvSpPr>
        <dsp:cNvPr id="0" name=""/>
        <dsp:cNvSpPr/>
      </dsp:nvSpPr>
      <dsp:spPr>
        <a:xfrm>
          <a:off x="454224" y="114117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sz="2400" kern="1200" dirty="0"/>
        </a:p>
      </dsp:txBody>
      <dsp:txXfrm>
        <a:off x="454224" y="1141173"/>
        <a:ext cx="6930258" cy="708480"/>
      </dsp:txXfrm>
    </dsp:sp>
    <dsp:sp modelId="{EE0702B1-209F-4D5D-9B84-25EDDB77ECA4}">
      <dsp:nvSpPr>
        <dsp:cNvPr id="0" name=""/>
        <dsp:cNvSpPr/>
      </dsp:nvSpPr>
      <dsp:spPr>
        <a:xfrm>
          <a:off x="0" y="258405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03A7A-D9E2-4469-B539-861602D617DA}">
      <dsp:nvSpPr>
        <dsp:cNvPr id="0" name=""/>
        <dsp:cNvSpPr/>
      </dsp:nvSpPr>
      <dsp:spPr>
        <a:xfrm>
          <a:off x="454224" y="222981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sz="2400" kern="1200" dirty="0"/>
        </a:p>
      </dsp:txBody>
      <dsp:txXfrm>
        <a:off x="454224" y="2229813"/>
        <a:ext cx="6930258" cy="708480"/>
      </dsp:txXfrm>
    </dsp:sp>
    <dsp:sp modelId="{3C83FA09-7B3B-48F9-857D-BC34ED987A90}">
      <dsp:nvSpPr>
        <dsp:cNvPr id="0" name=""/>
        <dsp:cNvSpPr/>
      </dsp:nvSpPr>
      <dsp:spPr>
        <a:xfrm>
          <a:off x="0" y="367269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BB4E0-FA91-47CD-A491-4EA46C57D499}">
      <dsp:nvSpPr>
        <dsp:cNvPr id="0" name=""/>
        <dsp:cNvSpPr/>
      </dsp:nvSpPr>
      <dsp:spPr>
        <a:xfrm>
          <a:off x="454224" y="331845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sz="2400" kern="1200" dirty="0"/>
        </a:p>
      </dsp:txBody>
      <dsp:txXfrm>
        <a:off x="454224" y="3318453"/>
        <a:ext cx="6930258" cy="708480"/>
      </dsp:txXfrm>
    </dsp:sp>
    <dsp:sp modelId="{87ACA698-A7FA-48CB-8183-F5619DAD03E0}">
      <dsp:nvSpPr>
        <dsp:cNvPr id="0" name=""/>
        <dsp:cNvSpPr/>
      </dsp:nvSpPr>
      <dsp:spPr>
        <a:xfrm>
          <a:off x="0" y="476133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76C17-330A-4E50-B84E-BBB4929C67A2}">
      <dsp:nvSpPr>
        <dsp:cNvPr id="0" name=""/>
        <dsp:cNvSpPr/>
      </dsp:nvSpPr>
      <dsp:spPr>
        <a:xfrm>
          <a:off x="454224" y="440709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sz="2400" kern="1200" dirty="0"/>
        </a:p>
      </dsp:txBody>
      <dsp:txXfrm>
        <a:off x="454224" y="4407093"/>
        <a:ext cx="6930258" cy="708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5356-5D2F-49E0-AC94-05D622DE673A}">
      <dsp:nvSpPr>
        <dsp:cNvPr id="0" name=""/>
        <dsp:cNvSpPr/>
      </dsp:nvSpPr>
      <dsp:spPr>
        <a:xfrm>
          <a:off x="0" y="393711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4B09-BDA9-4562-8B3C-F6D80942EB82}">
      <dsp:nvSpPr>
        <dsp:cNvPr id="0" name=""/>
        <dsp:cNvSpPr/>
      </dsp:nvSpPr>
      <dsp:spPr>
        <a:xfrm>
          <a:off x="454224" y="5253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sz="2400" kern="1200" dirty="0"/>
        </a:p>
      </dsp:txBody>
      <dsp:txXfrm>
        <a:off x="454224" y="52533"/>
        <a:ext cx="6930258" cy="708480"/>
      </dsp:txXfrm>
    </dsp:sp>
    <dsp:sp modelId="{C2FB1FAA-5A5C-4354-889D-DBAAE154E007}">
      <dsp:nvSpPr>
        <dsp:cNvPr id="0" name=""/>
        <dsp:cNvSpPr/>
      </dsp:nvSpPr>
      <dsp:spPr>
        <a:xfrm>
          <a:off x="0" y="149541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D9484-D97D-4DC5-9BB4-2BEA9FE15672}">
      <dsp:nvSpPr>
        <dsp:cNvPr id="0" name=""/>
        <dsp:cNvSpPr/>
      </dsp:nvSpPr>
      <dsp:spPr>
        <a:xfrm>
          <a:off x="454224" y="114117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sz="2400" kern="1200" dirty="0"/>
        </a:p>
      </dsp:txBody>
      <dsp:txXfrm>
        <a:off x="454224" y="1141173"/>
        <a:ext cx="6930258" cy="708480"/>
      </dsp:txXfrm>
    </dsp:sp>
    <dsp:sp modelId="{EE0702B1-209F-4D5D-9B84-25EDDB77ECA4}">
      <dsp:nvSpPr>
        <dsp:cNvPr id="0" name=""/>
        <dsp:cNvSpPr/>
      </dsp:nvSpPr>
      <dsp:spPr>
        <a:xfrm>
          <a:off x="0" y="258405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03A7A-D9E2-4469-B539-861602D617DA}">
      <dsp:nvSpPr>
        <dsp:cNvPr id="0" name=""/>
        <dsp:cNvSpPr/>
      </dsp:nvSpPr>
      <dsp:spPr>
        <a:xfrm>
          <a:off x="454224" y="222981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sz="2400" kern="1200" dirty="0"/>
        </a:p>
      </dsp:txBody>
      <dsp:txXfrm>
        <a:off x="454224" y="2229813"/>
        <a:ext cx="6930258" cy="708480"/>
      </dsp:txXfrm>
    </dsp:sp>
    <dsp:sp modelId="{3C83FA09-7B3B-48F9-857D-BC34ED987A90}">
      <dsp:nvSpPr>
        <dsp:cNvPr id="0" name=""/>
        <dsp:cNvSpPr/>
      </dsp:nvSpPr>
      <dsp:spPr>
        <a:xfrm>
          <a:off x="0" y="367269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BB4E0-FA91-47CD-A491-4EA46C57D499}">
      <dsp:nvSpPr>
        <dsp:cNvPr id="0" name=""/>
        <dsp:cNvSpPr/>
      </dsp:nvSpPr>
      <dsp:spPr>
        <a:xfrm>
          <a:off x="454224" y="331845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sz="2400" kern="1200" dirty="0"/>
        </a:p>
      </dsp:txBody>
      <dsp:txXfrm>
        <a:off x="454224" y="3318453"/>
        <a:ext cx="6930258" cy="708480"/>
      </dsp:txXfrm>
    </dsp:sp>
    <dsp:sp modelId="{87ACA698-A7FA-48CB-8183-F5619DAD03E0}">
      <dsp:nvSpPr>
        <dsp:cNvPr id="0" name=""/>
        <dsp:cNvSpPr/>
      </dsp:nvSpPr>
      <dsp:spPr>
        <a:xfrm>
          <a:off x="0" y="476133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76C17-330A-4E50-B84E-BBB4929C67A2}">
      <dsp:nvSpPr>
        <dsp:cNvPr id="0" name=""/>
        <dsp:cNvSpPr/>
      </dsp:nvSpPr>
      <dsp:spPr>
        <a:xfrm>
          <a:off x="454224" y="440709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sz="2400" kern="1200" dirty="0"/>
        </a:p>
      </dsp:txBody>
      <dsp:txXfrm>
        <a:off x="454224" y="4407093"/>
        <a:ext cx="6930258" cy="708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9DB80-AF85-4B00-A61B-46AF114BC893}">
      <dsp:nvSpPr>
        <dsp:cNvPr id="0" name=""/>
        <dsp:cNvSpPr/>
      </dsp:nvSpPr>
      <dsp:spPr>
        <a:xfrm>
          <a:off x="0" y="626295"/>
          <a:ext cx="10489474" cy="126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7C635-5453-4188-B1CC-D032ADBEE624}">
      <dsp:nvSpPr>
        <dsp:cNvPr id="0" name=""/>
        <dsp:cNvSpPr/>
      </dsp:nvSpPr>
      <dsp:spPr>
        <a:xfrm>
          <a:off x="494052" y="177961"/>
          <a:ext cx="9989080" cy="522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34" tIns="0" rIns="2775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65 Geographical Areas (GAs) offered, covering 208 districts (206 full  and 2 part)</a:t>
          </a:r>
        </a:p>
      </dsp:txBody>
      <dsp:txXfrm>
        <a:off x="519540" y="203449"/>
        <a:ext cx="9938104" cy="471157"/>
      </dsp:txXfrm>
    </dsp:sp>
    <dsp:sp modelId="{CECBC117-6341-45D9-87EC-79BF475E220F}">
      <dsp:nvSpPr>
        <dsp:cNvPr id="0" name=""/>
        <dsp:cNvSpPr/>
      </dsp:nvSpPr>
      <dsp:spPr>
        <a:xfrm>
          <a:off x="0" y="1244362"/>
          <a:ext cx="10489474" cy="1921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4C64C-E88E-47F7-B131-8B9C6DDA3AEC}">
      <dsp:nvSpPr>
        <dsp:cNvPr id="0" name=""/>
        <dsp:cNvSpPr/>
      </dsp:nvSpPr>
      <dsp:spPr>
        <a:xfrm>
          <a:off x="504498" y="779295"/>
          <a:ext cx="9974623" cy="5388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34" tIns="0" rIns="277534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Spread over 19 States and 1 UT</a:t>
          </a:r>
          <a:endParaRPr lang="en-US" sz="2000" b="1" kern="1200" dirty="0"/>
        </a:p>
      </dsp:txBody>
      <dsp:txXfrm>
        <a:off x="504498" y="779295"/>
        <a:ext cx="9974623" cy="538866"/>
      </dsp:txXfrm>
    </dsp:sp>
    <dsp:sp modelId="{4157579F-6428-4D52-8317-DC868B642B9A}">
      <dsp:nvSpPr>
        <dsp:cNvPr id="0" name=""/>
        <dsp:cNvSpPr/>
      </dsp:nvSpPr>
      <dsp:spPr>
        <a:xfrm>
          <a:off x="0" y="1889391"/>
          <a:ext cx="10489474" cy="27086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18C22-D80F-4BF8-BBBF-E709BC9811E5}">
      <dsp:nvSpPr>
        <dsp:cNvPr id="0" name=""/>
        <dsp:cNvSpPr/>
      </dsp:nvSpPr>
      <dsp:spPr>
        <a:xfrm>
          <a:off x="504498" y="1463512"/>
          <a:ext cx="9974623" cy="5388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34" tIns="0" rIns="277534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Covers 33% of India’s area and 26% of its population	</a:t>
          </a:r>
          <a:endParaRPr lang="en-US" sz="2000" b="1" kern="1200" dirty="0"/>
        </a:p>
      </dsp:txBody>
      <dsp:txXfrm>
        <a:off x="504498" y="1463512"/>
        <a:ext cx="9974623" cy="538866"/>
      </dsp:txXfrm>
    </dsp:sp>
    <dsp:sp modelId="{3424B3AD-BD8B-44AC-A7E8-A6E692C49662}">
      <dsp:nvSpPr>
        <dsp:cNvPr id="0" name=""/>
        <dsp:cNvSpPr/>
      </dsp:nvSpPr>
      <dsp:spPr>
        <a:xfrm>
          <a:off x="0" y="4241556"/>
          <a:ext cx="10489474" cy="25603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96CE4-22B4-4B4D-8AB5-511ECA1B8D7C}">
      <dsp:nvSpPr>
        <dsp:cNvPr id="0" name=""/>
        <dsp:cNvSpPr/>
      </dsp:nvSpPr>
      <dsp:spPr>
        <a:xfrm>
          <a:off x="504498" y="2226446"/>
          <a:ext cx="9974623" cy="2088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34" tIns="0" rIns="2775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Post‐11</a:t>
          </a:r>
          <a:r>
            <a:rPr lang="en-IN" sz="2000" b="1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17 States – Andhra Pradesh, Goa, Gujarat, Haryana, Karnataka, Kerala, Punjab, Rajasthan, Tamil Nadu, Telangana, Odisha, Maharashtra, Chhattisgarh, Himachal Pradesh, Madhya Pradesh, Tripura and Uttarakhand along with 3 UTs – Delhi, Chandigarh and Dadra Nagar Haveli &amp; Daman and Diu will be fully authorized for development of CGD Network.</a:t>
          </a:r>
          <a:endParaRPr lang="en-US" sz="2000" b="1" kern="1200" dirty="0">
            <a:solidFill>
              <a:schemeClr val="accent2"/>
            </a:solidFill>
          </a:endParaRPr>
        </a:p>
      </dsp:txBody>
      <dsp:txXfrm>
        <a:off x="504498" y="2226446"/>
        <a:ext cx="9974623" cy="2088910"/>
      </dsp:txXfrm>
    </dsp:sp>
    <dsp:sp modelId="{05A220D4-B71E-46C0-B89F-87E27CEB060C}">
      <dsp:nvSpPr>
        <dsp:cNvPr id="0" name=""/>
        <dsp:cNvSpPr/>
      </dsp:nvSpPr>
      <dsp:spPr>
        <a:xfrm>
          <a:off x="0" y="5103755"/>
          <a:ext cx="10489474" cy="19040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7E0FE-A30C-43C6-BB99-16FC04EB60A5}">
      <dsp:nvSpPr>
        <dsp:cNvPr id="0" name=""/>
        <dsp:cNvSpPr/>
      </dsp:nvSpPr>
      <dsp:spPr>
        <a:xfrm>
          <a:off x="559128" y="4524591"/>
          <a:ext cx="9919553" cy="6529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34" tIns="0" rIns="2775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Expected Employment  : ~ 86,000 manpower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Expected investment     : ~ ₹ 83,000 Crore</a:t>
          </a:r>
        </a:p>
      </dsp:txBody>
      <dsp:txXfrm>
        <a:off x="591003" y="4556466"/>
        <a:ext cx="9855803" cy="589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3A774-570A-4DAC-9EAA-3B26AB97EE03}">
      <dsp:nvSpPr>
        <dsp:cNvPr id="0" name=""/>
        <dsp:cNvSpPr/>
      </dsp:nvSpPr>
      <dsp:spPr>
        <a:xfrm>
          <a:off x="589" y="403540"/>
          <a:ext cx="10514420" cy="817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itchFamily="18" charset="0"/>
            </a:rPr>
            <a:t>Eligibility Criterion </a:t>
          </a:r>
        </a:p>
      </dsp:txBody>
      <dsp:txXfrm>
        <a:off x="24538" y="427489"/>
        <a:ext cx="10466522" cy="769782"/>
      </dsp:txXfrm>
    </dsp:sp>
    <dsp:sp modelId="{1DA00223-A093-4091-99E0-A42F315475F4}">
      <dsp:nvSpPr>
        <dsp:cNvPr id="0" name=""/>
        <dsp:cNvSpPr/>
      </dsp:nvSpPr>
      <dsp:spPr>
        <a:xfrm>
          <a:off x="1052031" y="1221221"/>
          <a:ext cx="1051442" cy="61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260"/>
              </a:lnTo>
              <a:lnTo>
                <a:pt x="1051442" y="61326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390E-3283-4325-9185-8D34773293DB}">
      <dsp:nvSpPr>
        <dsp:cNvPr id="0" name=""/>
        <dsp:cNvSpPr/>
      </dsp:nvSpPr>
      <dsp:spPr>
        <a:xfrm>
          <a:off x="2103473" y="1425641"/>
          <a:ext cx="8116451" cy="8176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itchFamily="18" charset="0"/>
            </a:rPr>
            <a:t>1.  Authorized CGD entity independently or as a consortium or JV partner</a:t>
          </a:r>
        </a:p>
      </dsp:txBody>
      <dsp:txXfrm>
        <a:off x="2127422" y="1449590"/>
        <a:ext cx="8068553" cy="769782"/>
      </dsp:txXfrm>
    </dsp:sp>
    <dsp:sp modelId="{84B31916-FEC6-407E-B977-9513DD28C222}">
      <dsp:nvSpPr>
        <dsp:cNvPr id="0" name=""/>
        <dsp:cNvSpPr/>
      </dsp:nvSpPr>
      <dsp:spPr>
        <a:xfrm>
          <a:off x="1052031" y="1221221"/>
          <a:ext cx="1051442" cy="1635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360"/>
              </a:lnTo>
              <a:lnTo>
                <a:pt x="1051442" y="163536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15617-3465-4CE3-8B24-0E180B78A4CF}">
      <dsp:nvSpPr>
        <dsp:cNvPr id="0" name=""/>
        <dsp:cNvSpPr/>
      </dsp:nvSpPr>
      <dsp:spPr>
        <a:xfrm>
          <a:off x="2103473" y="2447741"/>
          <a:ext cx="8116451" cy="8176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 Entity having CGD or hydrocarbon minimum 300 km pipeline on its own or constructed for any entity</a:t>
          </a:r>
          <a:endParaRPr lang="en-US" sz="2500" kern="1200" dirty="0">
            <a:latin typeface="Cambria" pitchFamily="18" charset="0"/>
          </a:endParaRPr>
        </a:p>
      </dsp:txBody>
      <dsp:txXfrm>
        <a:off x="2127422" y="2471690"/>
        <a:ext cx="8068553" cy="769782"/>
      </dsp:txXfrm>
    </dsp:sp>
    <dsp:sp modelId="{EBCDBB19-5D8C-443A-AB32-6A34A4BF7597}">
      <dsp:nvSpPr>
        <dsp:cNvPr id="0" name=""/>
        <dsp:cNvSpPr/>
      </dsp:nvSpPr>
      <dsp:spPr>
        <a:xfrm>
          <a:off x="1052031" y="1221221"/>
          <a:ext cx="1051442" cy="2657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461"/>
              </a:lnTo>
              <a:lnTo>
                <a:pt x="1051442" y="265746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D40BA-74BB-4284-B2F2-31461CAA0021}">
      <dsp:nvSpPr>
        <dsp:cNvPr id="0" name=""/>
        <dsp:cNvSpPr/>
      </dsp:nvSpPr>
      <dsp:spPr>
        <a:xfrm>
          <a:off x="2103473" y="3469841"/>
          <a:ext cx="8116451" cy="8176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itchFamily="18" charset="0"/>
            </a:rPr>
            <a:t>3.  Through a JV with 1 or 2 above with minimum 11 % stake </a:t>
          </a:r>
        </a:p>
      </dsp:txBody>
      <dsp:txXfrm>
        <a:off x="2127422" y="3493790"/>
        <a:ext cx="8068553" cy="7697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3A774-570A-4DAC-9EAA-3B26AB97EE03}">
      <dsp:nvSpPr>
        <dsp:cNvPr id="0" name=""/>
        <dsp:cNvSpPr/>
      </dsp:nvSpPr>
      <dsp:spPr>
        <a:xfrm>
          <a:off x="0" y="49001"/>
          <a:ext cx="6313604" cy="49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itchFamily="18" charset="0"/>
            </a:rPr>
            <a:t>Minimum Net Worth of Entity:</a:t>
          </a:r>
        </a:p>
      </dsp:txBody>
      <dsp:txXfrm>
        <a:off x="14381" y="63382"/>
        <a:ext cx="6284842" cy="462231"/>
      </dsp:txXfrm>
    </dsp:sp>
    <dsp:sp modelId="{1DA00223-A093-4091-99E0-A42F315475F4}">
      <dsp:nvSpPr>
        <dsp:cNvPr id="0" name=""/>
        <dsp:cNvSpPr/>
      </dsp:nvSpPr>
      <dsp:spPr>
        <a:xfrm>
          <a:off x="631360" y="539994"/>
          <a:ext cx="1735484" cy="480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616"/>
              </a:lnTo>
              <a:lnTo>
                <a:pt x="1735484" y="48061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390E-3283-4325-9185-8D34773293DB}">
      <dsp:nvSpPr>
        <dsp:cNvPr id="0" name=""/>
        <dsp:cNvSpPr/>
      </dsp:nvSpPr>
      <dsp:spPr>
        <a:xfrm>
          <a:off x="2366845" y="667250"/>
          <a:ext cx="6288563" cy="7067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mbria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itchFamily="18" charset="0"/>
            </a:rPr>
            <a:t>Population in GA&gt;=5 million – 1500 million plus 300 million for each million of population or part thereof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mbria" pitchFamily="18" charset="0"/>
          </a:endParaRPr>
        </a:p>
      </dsp:txBody>
      <dsp:txXfrm>
        <a:off x="2387544" y="687949"/>
        <a:ext cx="6247165" cy="665323"/>
      </dsp:txXfrm>
    </dsp:sp>
    <dsp:sp modelId="{B0A42303-14F1-4BCF-A14D-A557717FE831}">
      <dsp:nvSpPr>
        <dsp:cNvPr id="0" name=""/>
        <dsp:cNvSpPr/>
      </dsp:nvSpPr>
      <dsp:spPr>
        <a:xfrm>
          <a:off x="631360" y="539994"/>
          <a:ext cx="1735484" cy="115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69"/>
              </a:lnTo>
              <a:lnTo>
                <a:pt x="1735484" y="115136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E7CE6-9AEB-49CF-8A3C-8E65AC1B5124}">
      <dsp:nvSpPr>
        <dsp:cNvPr id="0" name=""/>
        <dsp:cNvSpPr/>
      </dsp:nvSpPr>
      <dsp:spPr>
        <a:xfrm>
          <a:off x="2366845" y="1445867"/>
          <a:ext cx="6267109" cy="4909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2 million &gt;= Population in GA &lt; 5 million – 1000 million</a:t>
          </a:r>
        </a:p>
      </dsp:txBody>
      <dsp:txXfrm>
        <a:off x="2381226" y="1460248"/>
        <a:ext cx="6238347" cy="462231"/>
      </dsp:txXfrm>
    </dsp:sp>
    <dsp:sp modelId="{D6B02C2B-B7EA-4D5A-B47D-4D008C47DDF7}">
      <dsp:nvSpPr>
        <dsp:cNvPr id="0" name=""/>
        <dsp:cNvSpPr/>
      </dsp:nvSpPr>
      <dsp:spPr>
        <a:xfrm>
          <a:off x="631360" y="539994"/>
          <a:ext cx="1735484" cy="1765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111"/>
              </a:lnTo>
              <a:lnTo>
                <a:pt x="1735484" y="17651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A1DF1-8BE7-4BEA-A98B-96AD3049E546}">
      <dsp:nvSpPr>
        <dsp:cNvPr id="0" name=""/>
        <dsp:cNvSpPr/>
      </dsp:nvSpPr>
      <dsp:spPr>
        <a:xfrm>
          <a:off x="2366845" y="2059608"/>
          <a:ext cx="6267109" cy="4909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1 million &gt;= Population in GA &lt; 2 million – 750 million</a:t>
          </a:r>
          <a:endParaRPr lang="en-US" sz="1900" kern="1200" dirty="0"/>
        </a:p>
      </dsp:txBody>
      <dsp:txXfrm>
        <a:off x="2381226" y="2073989"/>
        <a:ext cx="6238347" cy="462231"/>
      </dsp:txXfrm>
    </dsp:sp>
    <dsp:sp modelId="{E9903CEC-5BBA-4049-A2FD-8AC94554B602}">
      <dsp:nvSpPr>
        <dsp:cNvPr id="0" name=""/>
        <dsp:cNvSpPr/>
      </dsp:nvSpPr>
      <dsp:spPr>
        <a:xfrm>
          <a:off x="631360" y="539994"/>
          <a:ext cx="1735484" cy="2378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852"/>
              </a:lnTo>
              <a:lnTo>
                <a:pt x="1735484" y="237885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15981-BF85-471B-A81B-CFFD23DCB08A}">
      <dsp:nvSpPr>
        <dsp:cNvPr id="0" name=""/>
        <dsp:cNvSpPr/>
      </dsp:nvSpPr>
      <dsp:spPr>
        <a:xfrm>
          <a:off x="2366845" y="2673350"/>
          <a:ext cx="6267109" cy="4909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0.5 million &gt;= Population in GA &lt; 1 million – 500 million</a:t>
          </a:r>
          <a:endParaRPr lang="en-US" sz="1900" kern="1200" dirty="0"/>
        </a:p>
      </dsp:txBody>
      <dsp:txXfrm>
        <a:off x="2381226" y="2687731"/>
        <a:ext cx="6238347" cy="462231"/>
      </dsp:txXfrm>
    </dsp:sp>
    <dsp:sp modelId="{7F6F61EE-1796-4E97-B563-21C816934DFF}">
      <dsp:nvSpPr>
        <dsp:cNvPr id="0" name=""/>
        <dsp:cNvSpPr/>
      </dsp:nvSpPr>
      <dsp:spPr>
        <a:xfrm>
          <a:off x="631360" y="539994"/>
          <a:ext cx="1735484" cy="299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594"/>
              </a:lnTo>
              <a:lnTo>
                <a:pt x="1735484" y="299259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1D740-02C0-4B1B-B0CF-E319FF2FE05B}">
      <dsp:nvSpPr>
        <dsp:cNvPr id="0" name=""/>
        <dsp:cNvSpPr/>
      </dsp:nvSpPr>
      <dsp:spPr>
        <a:xfrm>
          <a:off x="2366845" y="3287092"/>
          <a:ext cx="6267109" cy="4909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0.25 million &gt;= Population in GA &lt; 0.5 million – 250 million</a:t>
          </a:r>
          <a:endParaRPr lang="en-US" sz="1900" kern="1200" dirty="0"/>
        </a:p>
      </dsp:txBody>
      <dsp:txXfrm>
        <a:off x="2381226" y="3301473"/>
        <a:ext cx="6238347" cy="462231"/>
      </dsp:txXfrm>
    </dsp:sp>
    <dsp:sp modelId="{754A2732-DE6A-4E4E-B070-377DDCBFCA97}">
      <dsp:nvSpPr>
        <dsp:cNvPr id="0" name=""/>
        <dsp:cNvSpPr/>
      </dsp:nvSpPr>
      <dsp:spPr>
        <a:xfrm>
          <a:off x="631360" y="539994"/>
          <a:ext cx="1735484" cy="3606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6335"/>
              </a:lnTo>
              <a:lnTo>
                <a:pt x="1735484" y="360633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C0F55-D957-43F3-AEF5-A948ED5F931D}">
      <dsp:nvSpPr>
        <dsp:cNvPr id="0" name=""/>
        <dsp:cNvSpPr/>
      </dsp:nvSpPr>
      <dsp:spPr>
        <a:xfrm>
          <a:off x="2366845" y="3900833"/>
          <a:ext cx="6267109" cy="4909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0.1 million &gt;= Population in GA &lt; 0.25 million – 100 million</a:t>
          </a:r>
          <a:endParaRPr lang="en-US" sz="1900" kern="1200" dirty="0"/>
        </a:p>
      </dsp:txBody>
      <dsp:txXfrm>
        <a:off x="2381226" y="3915214"/>
        <a:ext cx="6238347" cy="462231"/>
      </dsp:txXfrm>
    </dsp:sp>
    <dsp:sp modelId="{F54E1246-77DA-4FDF-95E7-43625C986F26}">
      <dsp:nvSpPr>
        <dsp:cNvPr id="0" name=""/>
        <dsp:cNvSpPr/>
      </dsp:nvSpPr>
      <dsp:spPr>
        <a:xfrm>
          <a:off x="631360" y="539994"/>
          <a:ext cx="1735484" cy="422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0077"/>
              </a:lnTo>
              <a:lnTo>
                <a:pt x="1735484" y="422007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43756-3CF2-45EF-B6D1-D63446DEE369}">
      <dsp:nvSpPr>
        <dsp:cNvPr id="0" name=""/>
        <dsp:cNvSpPr/>
      </dsp:nvSpPr>
      <dsp:spPr>
        <a:xfrm>
          <a:off x="2366845" y="4514575"/>
          <a:ext cx="6267109" cy="4909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Population in GA &lt; 0.1 million – 50 million</a:t>
          </a:r>
          <a:endParaRPr lang="en-US" sz="1900" kern="1200" dirty="0"/>
        </a:p>
      </dsp:txBody>
      <dsp:txXfrm>
        <a:off x="2381226" y="4528956"/>
        <a:ext cx="6238347" cy="4622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5356-5D2F-49E0-AC94-05D622DE673A}">
      <dsp:nvSpPr>
        <dsp:cNvPr id="0" name=""/>
        <dsp:cNvSpPr/>
      </dsp:nvSpPr>
      <dsp:spPr>
        <a:xfrm>
          <a:off x="0" y="393711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4B09-BDA9-4562-8B3C-F6D80942EB82}">
      <dsp:nvSpPr>
        <dsp:cNvPr id="0" name=""/>
        <dsp:cNvSpPr/>
      </dsp:nvSpPr>
      <dsp:spPr>
        <a:xfrm>
          <a:off x="454224" y="5253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latin typeface="Cambria" panose="02040503050406030204" pitchFamily="18" charset="0"/>
              <a:ea typeface="Cambria" panose="02040503050406030204" pitchFamily="18" charset="0"/>
            </a:rPr>
            <a:t>Natural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Gas as a Fuel</a:t>
          </a:r>
          <a:endParaRPr lang="en-US" sz="2400" kern="1200" dirty="0"/>
        </a:p>
      </dsp:txBody>
      <dsp:txXfrm>
        <a:off x="454224" y="52533"/>
        <a:ext cx="6930258" cy="708480"/>
      </dsp:txXfrm>
    </dsp:sp>
    <dsp:sp modelId="{C2FB1FAA-5A5C-4354-889D-DBAAE154E007}">
      <dsp:nvSpPr>
        <dsp:cNvPr id="0" name=""/>
        <dsp:cNvSpPr/>
      </dsp:nvSpPr>
      <dsp:spPr>
        <a:xfrm>
          <a:off x="0" y="149541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D9484-D97D-4DC5-9BB4-2BEA9FE15672}">
      <dsp:nvSpPr>
        <dsp:cNvPr id="0" name=""/>
        <dsp:cNvSpPr/>
      </dsp:nvSpPr>
      <dsp:spPr>
        <a:xfrm>
          <a:off x="454224" y="114117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CGD Business</a:t>
          </a:r>
          <a:endParaRPr lang="en-US" sz="2400" kern="1200" dirty="0"/>
        </a:p>
      </dsp:txBody>
      <dsp:txXfrm>
        <a:off x="454224" y="1141173"/>
        <a:ext cx="6930258" cy="708480"/>
      </dsp:txXfrm>
    </dsp:sp>
    <dsp:sp modelId="{EE0702B1-209F-4D5D-9B84-25EDDB77ECA4}">
      <dsp:nvSpPr>
        <dsp:cNvPr id="0" name=""/>
        <dsp:cNvSpPr/>
      </dsp:nvSpPr>
      <dsp:spPr>
        <a:xfrm>
          <a:off x="0" y="258405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03A7A-D9E2-4469-B539-861602D617DA}">
      <dsp:nvSpPr>
        <dsp:cNvPr id="0" name=""/>
        <dsp:cNvSpPr/>
      </dsp:nvSpPr>
      <dsp:spPr>
        <a:xfrm>
          <a:off x="454224" y="222981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&amp; 10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Rounds – A Grand Success</a:t>
          </a:r>
          <a:endParaRPr lang="en-US" sz="2400" kern="1200" dirty="0"/>
        </a:p>
      </dsp:txBody>
      <dsp:txXfrm>
        <a:off x="454224" y="2229813"/>
        <a:ext cx="6930258" cy="708480"/>
      </dsp:txXfrm>
    </dsp:sp>
    <dsp:sp modelId="{3C83FA09-7B3B-48F9-857D-BC34ED987A90}">
      <dsp:nvSpPr>
        <dsp:cNvPr id="0" name=""/>
        <dsp:cNvSpPr/>
      </dsp:nvSpPr>
      <dsp:spPr>
        <a:xfrm>
          <a:off x="0" y="367269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BB4E0-FA91-47CD-A491-4EA46C57D499}">
      <dsp:nvSpPr>
        <dsp:cNvPr id="0" name=""/>
        <dsp:cNvSpPr/>
      </dsp:nvSpPr>
      <dsp:spPr>
        <a:xfrm>
          <a:off x="454224" y="3318453"/>
          <a:ext cx="6930258" cy="7084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IN" sz="24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 CGD Bidding Round </a:t>
          </a:r>
          <a:endParaRPr lang="en-US" sz="2400" kern="1200" dirty="0"/>
        </a:p>
      </dsp:txBody>
      <dsp:txXfrm>
        <a:off x="454224" y="3318453"/>
        <a:ext cx="6930258" cy="708480"/>
      </dsp:txXfrm>
    </dsp:sp>
    <dsp:sp modelId="{87ACA698-A7FA-48CB-8183-F5619DAD03E0}">
      <dsp:nvSpPr>
        <dsp:cNvPr id="0" name=""/>
        <dsp:cNvSpPr/>
      </dsp:nvSpPr>
      <dsp:spPr>
        <a:xfrm>
          <a:off x="0" y="4761333"/>
          <a:ext cx="90844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76C17-330A-4E50-B84E-BBB4929C67A2}">
      <dsp:nvSpPr>
        <dsp:cNvPr id="0" name=""/>
        <dsp:cNvSpPr/>
      </dsp:nvSpPr>
      <dsp:spPr>
        <a:xfrm>
          <a:off x="454224" y="4407093"/>
          <a:ext cx="6930258" cy="70848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360" tIns="0" rIns="2403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Bidding Schedule</a:t>
          </a:r>
          <a:endParaRPr lang="en-US" sz="2400" kern="1200" dirty="0"/>
        </a:p>
      </dsp:txBody>
      <dsp:txXfrm>
        <a:off x="454224" y="4407093"/>
        <a:ext cx="6930258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963B6A-EA6E-4016-82A2-0ECE14AB007B}" type="datetimeFigureOut">
              <a:rPr lang="en-IN" smtClean="0"/>
              <a:pPr/>
              <a:t>25-11-2021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0661F8-2810-4329-8293-E3FCB0C4E8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9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61F8-2810-4329-8293-E3FCB0C4E8C5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99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6D21-3109-41F2-9F0F-BA2A9DF3FAF4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6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92-7200-4557-BCED-1D9AEE97486F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23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AD95-64CD-4B67-AB00-529F89D738BE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7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13F6-E37F-476D-BDB0-3024C6C91BDE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7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EFF4-3713-4EA4-99F2-B14B4A39A2CB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097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5550-A89C-440B-B629-2A533652044C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4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458-816F-4489-81C6-C0D95E785883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C49A-E261-45F0-B3CC-E715DB749D8E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87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3F09-4246-4931-AB42-43FDED00D797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46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416-47CD-48E9-ABA3-D67EC518BCDA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326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D8EF-EEFF-4F97-8423-29AC40E6752B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4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CEDB-FB7B-45DC-97C5-FB75B428866B}" type="datetime1">
              <a:rPr lang="en-IN" smtClean="0"/>
              <a:pPr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1547-C2D8-4C48-BB45-B0E2C8963A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procure.gov.in/eprocure/ap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47915"/>
            <a:ext cx="12192000" cy="797073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r>
              <a:rPr lang="en-IN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PETROLEUM AND NATURAL GAS REGULATORY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4EE19-0813-4DA0-BD8E-B4DD35097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8" y="143219"/>
            <a:ext cx="1324609" cy="2248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7D96F8-4606-4FF5-96A6-BBE1628A8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19" y="423231"/>
            <a:ext cx="961721" cy="17017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41C652-66C0-4955-BDAE-3E0B543031BB}"/>
              </a:ext>
            </a:extLst>
          </p:cNvPr>
          <p:cNvSpPr txBox="1">
            <a:spLocks/>
          </p:cNvSpPr>
          <p:nvPr/>
        </p:nvSpPr>
        <p:spPr>
          <a:xfrm>
            <a:off x="0" y="3739486"/>
            <a:ext cx="12192000" cy="61508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</a:t>
            </a:r>
            <a:r>
              <a:rPr lang="en-IN" sz="30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City Gas Distribution (CGD) Bidding Round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861E0C-F9F0-4157-B721-FB9AB0FA0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568"/>
            <a:ext cx="12192000" cy="2503433"/>
          </a:xfrm>
          <a:prstGeom prst="rect">
            <a:avLst/>
          </a:prstGeom>
          <a:ln>
            <a:solidFill>
              <a:srgbClr val="FFFF00">
                <a:alpha val="34000"/>
              </a:srgb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98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Development of CGD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10</a:t>
            </a:fld>
            <a:endParaRPr lang="en-IN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60215527"/>
              </p:ext>
            </p:extLst>
          </p:nvPr>
        </p:nvGraphicFramePr>
        <p:xfrm>
          <a:off x="342900" y="1195729"/>
          <a:ext cx="11214100" cy="55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92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Development of CGD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5" name="Flowchart: Process 4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1628800"/>
          <a:ext cx="7315200" cy="43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>
                  <a:extLst>
                    <a:ext uri="{9D8B030D-6E8A-4147-A177-3AD203B41FA5}">
                      <a16:colId xmlns:a16="http://schemas.microsoft.com/office/drawing/2014/main" val="2175698112"/>
                    </a:ext>
                  </a:extLst>
                </a:gridCol>
                <a:gridCol w="1157270">
                  <a:extLst>
                    <a:ext uri="{9D8B030D-6E8A-4147-A177-3AD203B41FA5}">
                      <a16:colId xmlns:a16="http://schemas.microsoft.com/office/drawing/2014/main" val="1551628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3716674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8221146"/>
                    </a:ext>
                  </a:extLst>
                </a:gridCol>
              </a:tblGrid>
              <a:tr h="610764">
                <a:tc rowSpan="2"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+mj-lt"/>
                        </a:rPr>
                        <a:t>Authorizations </a:t>
                      </a:r>
                    </a:p>
                  </a:txBody>
                  <a:tcPr anchor="ctr">
                    <a:solidFill>
                      <a:srgbClr val="002060">
                        <a:alpha val="84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+mj-lt"/>
                        </a:rPr>
                        <a:t>No. of</a:t>
                      </a:r>
                      <a:r>
                        <a:rPr lang="en-IN" sz="2800" baseline="0" dirty="0">
                          <a:latin typeface="+mj-lt"/>
                        </a:rPr>
                        <a:t> GAs</a:t>
                      </a:r>
                      <a:endParaRPr lang="en-IN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002060">
                        <a:alpha val="84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IN" sz="24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 Share in respect of India</a:t>
                      </a:r>
                      <a:endParaRPr lang="en-IN" sz="2400" dirty="0">
                        <a:latin typeface="+mj-lt"/>
                      </a:endParaRPr>
                    </a:p>
                  </a:txBody>
                  <a:tcPr anchor="ctr">
                    <a:solidFill>
                      <a:srgbClr val="002060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018790"/>
                  </a:ext>
                </a:extLst>
              </a:tr>
              <a:tr h="53320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+mj-lt"/>
                        </a:rPr>
                        <a:t>Area</a:t>
                      </a:r>
                    </a:p>
                  </a:txBody>
                  <a:tcPr anchor="ctr">
                    <a:solidFill>
                      <a:srgbClr val="0020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+mj-lt"/>
                        </a:rPr>
                        <a:t>Population</a:t>
                      </a:r>
                      <a:r>
                        <a:rPr lang="en-IN" sz="2800" baseline="0" dirty="0">
                          <a:latin typeface="+mj-lt"/>
                        </a:rPr>
                        <a:t> </a:t>
                      </a:r>
                      <a:endParaRPr lang="en-IN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0020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23582"/>
                  </a:ext>
                </a:extLst>
              </a:tr>
              <a:tr h="533206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7030A0"/>
                          </a:solidFill>
                          <a:latin typeface="+mj-lt"/>
                        </a:rPr>
                        <a:t>Pre-PNGRB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3.02 %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9.67 %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296499"/>
                  </a:ext>
                </a:extLst>
              </a:tr>
              <a:tr h="533206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7030A0"/>
                          </a:solidFill>
                          <a:latin typeface="+mj-lt"/>
                        </a:rPr>
                        <a:t>Section - 42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0.61 %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1.57 %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277433"/>
                  </a:ext>
                </a:extLst>
              </a:tr>
              <a:tr h="533206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7030A0"/>
                          </a:solidFill>
                          <a:latin typeface="+mj-lt"/>
                        </a:rPr>
                        <a:t>Rounds 1 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7.23 %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8.83 %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662019"/>
                  </a:ext>
                </a:extLst>
              </a:tr>
              <a:tr h="533206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7030A0"/>
                          </a:solidFill>
                          <a:latin typeface="+mj-lt"/>
                        </a:rPr>
                        <a:t>Round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86</a:t>
                      </a:r>
                      <a:endParaRPr kumimoji="0" lang="en-IN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23.82 %</a:t>
                      </a:r>
                      <a:endParaRPr kumimoji="0" lang="en-IN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26.38 %</a:t>
                      </a:r>
                      <a:endParaRPr kumimoji="0" lang="en-IN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4830330"/>
                  </a:ext>
                </a:extLst>
              </a:tr>
              <a:tr h="533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rgbClr val="7030A0"/>
                          </a:solidFill>
                          <a:latin typeface="+mj-lt"/>
                        </a:rPr>
                        <a:t>Round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17.92</a:t>
                      </a: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%</a:t>
                      </a:r>
                      <a:endParaRPr kumimoji="0" lang="en-IN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24.23</a:t>
                      </a: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%</a:t>
                      </a:r>
                      <a:endParaRPr kumimoji="0" lang="en-IN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450558"/>
                  </a:ext>
                </a:extLst>
              </a:tr>
              <a:tr h="533206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rgbClr val="FFFF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228</a:t>
                      </a:r>
                      <a:endParaRPr lang="en-IN" sz="20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52.60%</a:t>
                      </a:r>
                      <a:endParaRPr lang="en-IN" sz="20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70.68%</a:t>
                      </a:r>
                      <a:endParaRPr lang="en-IN" sz="20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>
                        <a:alpha val="8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1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7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5" name="Rechteck 24"/>
          <p:cNvSpPr/>
          <p:nvPr/>
        </p:nvSpPr>
        <p:spPr bwMode="gray">
          <a:xfrm>
            <a:off x="2257754" y="1289400"/>
            <a:ext cx="7724446" cy="54014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228 Operational Geographical Areas (As on 30.09.2021)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Area			: 17 Lakh Sq. kms (53% of India)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Population		: 85 Crore (70% of India)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Domestic consumers	: 82.17 Lakh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CNG Stations		: 3,465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Commercial Customers	: 33,294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Industrial Customers	: 12,527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Gas Sale			: 30 MMSCMD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CGD Pipelines-steel	: 1.09 Lakh Inch-km</a:t>
            </a:r>
          </a:p>
          <a:p>
            <a:pPr marL="728877" indent="-360659" algn="just">
              <a:lnSpc>
                <a:spcPct val="150000"/>
              </a:lnSpc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CGD Pipelines- MDPE	: 2.19 Lakh Inch-km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2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Status of Natural Gas Infrastructure 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7E5ABB36-8D76-4E71-9B64-98DDF9543B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0098405"/>
                  </p:ext>
                </p:extLst>
              </p:nvPr>
            </p:nvGraphicFramePr>
            <p:xfrm>
              <a:off x="-942109" y="3222475"/>
              <a:ext cx="3048000" cy="1714500"/>
            </p:xfrm>
            <a:graphic>
              <a:graphicData uri="http://schemas.microsoft.com/office/powerpoint/2016/slidezoom">
                <pslz:sldZm>
                  <pslz:sldZmObj sldId="400" cId="2521279433">
                    <pslz:zmPr id="{EEAAA8CE-47BA-4E3E-ACFB-D506CD721BD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E5ABB36-8D76-4E71-9B64-98DDF9543B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2109" y="322247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43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2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Status of Natural Gas Infrastructure 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hteck 24"/>
          <p:cNvSpPr/>
          <p:nvPr/>
        </p:nvSpPr>
        <p:spPr bwMode="gray">
          <a:xfrm>
            <a:off x="3519903" y="1299436"/>
            <a:ext cx="4957694" cy="68941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Natural Gas Pipelines (As on 30.09.2021)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en-US" sz="2000" dirty="0">
                <a:latin typeface="Cambria" pitchFamily="18" charset="0"/>
              </a:rPr>
              <a:t>In Operation 	                  20,239 km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en-US" sz="2000" dirty="0">
                <a:latin typeface="Cambria" pitchFamily="18" charset="0"/>
              </a:rPr>
              <a:t>Under Construction 	  14,930 km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Cambria" pitchFamily="18" charset="0"/>
              </a:rPr>
              <a:t>LNG Terminals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en-US" sz="2000" dirty="0">
                <a:latin typeface="Cambria" pitchFamily="18" charset="0"/>
              </a:rPr>
              <a:t>Existing  Capacity – 37.5 MMTPA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en-US" sz="2000" dirty="0">
                <a:latin typeface="Cambria" pitchFamily="18" charset="0"/>
              </a:rPr>
              <a:t>Upcoming – 34 MMTPA 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en-US" sz="2000" dirty="0">
                <a:latin typeface="Cambria" pitchFamily="18" charset="0"/>
              </a:rPr>
              <a:t>Upcoming Terminals</a:t>
            </a: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 err="1">
                <a:latin typeface="Cambria" pitchFamily="18" charset="0"/>
              </a:rPr>
              <a:t>Chhara</a:t>
            </a:r>
            <a:endParaRPr lang="en-US" sz="2000" dirty="0">
              <a:latin typeface="Cambria" pitchFamily="18" charset="0"/>
            </a:endParaRP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 err="1">
                <a:latin typeface="Cambria" pitchFamily="18" charset="0"/>
              </a:rPr>
              <a:t>Dhamra</a:t>
            </a:r>
            <a:endParaRPr lang="en-US" sz="2000" dirty="0">
              <a:latin typeface="Cambria" pitchFamily="18" charset="0"/>
            </a:endParaRP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 err="1">
                <a:latin typeface="Cambria" pitchFamily="18" charset="0"/>
              </a:rPr>
              <a:t>Digha</a:t>
            </a:r>
            <a:endParaRPr lang="en-US" sz="2000" dirty="0">
              <a:latin typeface="Cambria" pitchFamily="18" charset="0"/>
            </a:endParaRP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 err="1">
                <a:latin typeface="Cambria" pitchFamily="18" charset="0"/>
              </a:rPr>
              <a:t>Gangavaram</a:t>
            </a:r>
            <a:endParaRPr lang="en-US" sz="2000" dirty="0">
              <a:latin typeface="Cambria" pitchFamily="18" charset="0"/>
            </a:endParaRP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 err="1">
                <a:latin typeface="Cambria" pitchFamily="18" charset="0"/>
              </a:rPr>
              <a:t>Jafrabad</a:t>
            </a:r>
            <a:r>
              <a:rPr lang="en-US" sz="2000" dirty="0">
                <a:latin typeface="Cambria" pitchFamily="18" charset="0"/>
              </a:rPr>
              <a:t>  </a:t>
            </a: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>
                <a:latin typeface="Cambria" pitchFamily="18" charset="0"/>
              </a:rPr>
              <a:t>Jaigarh </a:t>
            </a: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>
                <a:latin typeface="Cambria" pitchFamily="18" charset="0"/>
              </a:rPr>
              <a:t>Kakinada</a:t>
            </a:r>
          </a:p>
          <a:p>
            <a:pPr marL="628650" lvl="1">
              <a:buSzPct val="100000"/>
            </a:pPr>
            <a:endParaRPr lang="en-US" sz="2000" dirty="0">
              <a:latin typeface="Cambria" pitchFamily="18" charset="0"/>
            </a:endParaRP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endParaRPr lang="en-US" sz="2000" dirty="0">
              <a:latin typeface="Cambria" pitchFamily="18" charset="0"/>
            </a:endParaRP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endParaRPr lang="en-US" sz="2000" dirty="0">
              <a:latin typeface="Cambria" pitchFamily="18" charset="0"/>
            </a:endParaRPr>
          </a:p>
          <a:p>
            <a:pPr marL="1077913" lvl="1" indent="-449263">
              <a:lnSpc>
                <a:spcPct val="100000"/>
              </a:lnSpc>
              <a:buSzPct val="100000"/>
              <a:buFont typeface="+mj-lt"/>
              <a:buAutoNum type="arabicPeriod"/>
            </a:pPr>
            <a:endParaRPr lang="en-US" sz="2000" dirty="0">
              <a:latin typeface="Cambria" pitchFamily="18" charset="0"/>
            </a:endParaRP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74230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3734889"/>
              </p:ext>
            </p:extLst>
          </p:nvPr>
        </p:nvGraphicFramePr>
        <p:xfrm>
          <a:off x="1156789" y="1308703"/>
          <a:ext cx="90844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27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r>
              <a:rPr lang="en-IN" sz="35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&amp; 10</a:t>
            </a:r>
            <a:r>
              <a:rPr lang="en-IN" sz="35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CGD Bidding Round – Key Highlights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15</a:t>
            </a:fld>
            <a:endParaRPr lang="en-IN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410442-B86C-484B-8F8F-414C300CC0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9687" y="1273023"/>
          <a:ext cx="9572626" cy="556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334">
                  <a:extLst>
                    <a:ext uri="{9D8B030D-6E8A-4147-A177-3AD203B41FA5}">
                      <a16:colId xmlns:a16="http://schemas.microsoft.com/office/drawing/2014/main" val="1123063366"/>
                    </a:ext>
                  </a:extLst>
                </a:gridCol>
                <a:gridCol w="2301112">
                  <a:extLst>
                    <a:ext uri="{9D8B030D-6E8A-4147-A177-3AD203B41FA5}">
                      <a16:colId xmlns:a16="http://schemas.microsoft.com/office/drawing/2014/main" val="3785590039"/>
                    </a:ext>
                  </a:extLst>
                </a:gridCol>
                <a:gridCol w="2301112">
                  <a:extLst>
                    <a:ext uri="{9D8B030D-6E8A-4147-A177-3AD203B41FA5}">
                      <a16:colId xmlns:a16="http://schemas.microsoft.com/office/drawing/2014/main" val="2272023031"/>
                    </a:ext>
                  </a:extLst>
                </a:gridCol>
                <a:gridCol w="2209068">
                  <a:extLst>
                    <a:ext uri="{9D8B030D-6E8A-4147-A177-3AD203B41FA5}">
                      <a16:colId xmlns:a16="http://schemas.microsoft.com/office/drawing/2014/main" val="3321424211"/>
                    </a:ext>
                  </a:extLst>
                </a:gridCol>
              </a:tblGrid>
              <a:tr h="398933">
                <a:tc>
                  <a:txBody>
                    <a:bodyPr/>
                    <a:lstStyle/>
                    <a:p>
                      <a:pPr algn="l"/>
                      <a:endParaRPr lang="en-IN" sz="1200" dirty="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9</a:t>
                      </a:r>
                      <a:r>
                        <a:rPr lang="en-IN" sz="1600" b="1" baseline="30000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th</a:t>
                      </a:r>
                      <a:r>
                        <a:rPr lang="en-IN" sz="1600" b="1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 Round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10</a:t>
                      </a:r>
                      <a:r>
                        <a:rPr lang="en-IN" sz="1600" b="1" baseline="30000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th</a:t>
                      </a:r>
                      <a:r>
                        <a:rPr lang="en-IN" sz="1600" b="1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 Round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Total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29099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GAs </a:t>
                      </a:r>
                      <a:r>
                        <a:rPr lang="en-IN" sz="1400" b="1" baseline="0" dirty="0">
                          <a:latin typeface="Constantia" panose="02030602050306030303" pitchFamily="18" charset="0"/>
                        </a:rPr>
                        <a:t>offered</a:t>
                      </a:r>
                      <a:endParaRPr lang="en-IN" sz="1400" b="1" dirty="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50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136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18309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States/ UTs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22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14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23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08782"/>
                  </a:ext>
                </a:extLst>
              </a:tr>
              <a:tr h="535342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Districts covered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174</a:t>
                      </a:r>
                      <a:r>
                        <a:rPr lang="en-IN" sz="1400" dirty="0">
                          <a:latin typeface="Constantia" panose="02030602050306030303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IN" sz="1200" dirty="0">
                          <a:latin typeface="Constantia" panose="02030602050306030303" pitchFamily="18" charset="0"/>
                        </a:rPr>
                        <a:t>(156 full and 18 parts)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124</a:t>
                      </a:r>
                      <a:r>
                        <a:rPr lang="en-IN" sz="1400" dirty="0">
                          <a:latin typeface="Constantia" panose="02030602050306030303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IN" sz="1200" dirty="0">
                          <a:latin typeface="Constantia" panose="02030602050306030303" pitchFamily="18" charset="0"/>
                        </a:rPr>
                        <a:t>(112 full and 12 parts)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298</a:t>
                      </a:r>
                      <a:r>
                        <a:rPr lang="en-IN" sz="1400" dirty="0">
                          <a:latin typeface="Constantia" panose="02030602050306030303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IN" sz="1200" dirty="0">
                          <a:latin typeface="Constantia" panose="02030602050306030303" pitchFamily="18" charset="0"/>
                        </a:rPr>
                        <a:t>(268 full 30 parts)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97182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Area (%)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23.8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17.9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41.7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64695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Population (%)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26.4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24.2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50.6</a:t>
                      </a:r>
                    </a:p>
                  </a:txBody>
                  <a:tcPr>
                    <a:solidFill>
                      <a:srgbClr val="DAE3F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13298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Investors’ Response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28973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No. of bids received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406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225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631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788772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Number of entities</a:t>
                      </a:r>
                      <a:r>
                        <a:rPr lang="en-IN" sz="1400" b="1" baseline="0" dirty="0">
                          <a:latin typeface="Constantia" panose="02030602050306030303" pitchFamily="18" charset="0"/>
                        </a:rPr>
                        <a:t> participated</a:t>
                      </a:r>
                      <a:endParaRPr lang="en-IN" sz="1400" b="1" dirty="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38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25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41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60246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Minimum Work Program 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170355"/>
                  </a:ext>
                </a:extLst>
              </a:tr>
              <a:tr h="4680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PNG Domestic Connections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221 Lakh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202 Lakh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423 Lakh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4249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CNG Stations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4,603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3,578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8,181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53535"/>
                  </a:ext>
                </a:extLst>
              </a:tr>
              <a:tr h="398933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Steel Pipeline (Inch-km)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1.16 Lakh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0.58 Lakh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Constantia" panose="02030602050306030303" pitchFamily="18" charset="0"/>
                        </a:rPr>
                        <a:t>1.74 Lakh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93084"/>
                  </a:ext>
                </a:extLst>
              </a:tr>
            </a:tbl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37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3977452"/>
              </p:ext>
            </p:extLst>
          </p:nvPr>
        </p:nvGraphicFramePr>
        <p:xfrm>
          <a:off x="1156789" y="1308703"/>
          <a:ext cx="90844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94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315060"/>
            <a:ext cx="11234059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</a:t>
            </a:r>
            <a:r>
              <a:rPr lang="en-IN" sz="35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CGD Bidding Round – Key Features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65561111"/>
              </p:ext>
            </p:extLst>
          </p:nvPr>
        </p:nvGraphicFramePr>
        <p:xfrm>
          <a:off x="744585" y="1385880"/>
          <a:ext cx="10489474" cy="547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4950" y="6356354"/>
            <a:ext cx="2743200" cy="365125"/>
          </a:xfrm>
        </p:spPr>
        <p:txBody>
          <a:bodyPr/>
          <a:lstStyle/>
          <a:p>
            <a:fld id="{27D81547-C2D8-4C48-BB45-B0E2C8963A25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5" name="Flowchart: Process 4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16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3" y="963395"/>
            <a:ext cx="8333629" cy="58946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US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Gas Infrastructure of India - 2021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75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9D885-5B18-4D59-B1F8-7519E123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74" y="1420021"/>
            <a:ext cx="11487727" cy="5077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Regulatory interventions</a:t>
            </a:r>
          </a:p>
          <a:p>
            <a:pPr marL="1454104" lvl="3" indent="-539750">
              <a:lnSpc>
                <a:spcPct val="100000"/>
              </a:lnSpc>
              <a:spcBef>
                <a:spcPts val="600"/>
              </a:spcBef>
              <a:buSzPct val="150000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CNG in public transport in certain cities</a:t>
            </a:r>
          </a:p>
          <a:p>
            <a:pPr marL="1454104" lvl="3" indent="-539750">
              <a:lnSpc>
                <a:spcPct val="100000"/>
              </a:lnSpc>
              <a:spcAft>
                <a:spcPts val="1200"/>
              </a:spcAft>
              <a:buSzPct val="150000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Ban on Petcoke and FO - Delhi, Haryana, Uttar Pradesh and Rajasthan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Domestic gas allocation for Domestic PNG and CNG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State governments’ commitment for facilitation of CGD Networks:</a:t>
            </a:r>
          </a:p>
          <a:p>
            <a:pPr marL="1428703" lvl="2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+mj-lt"/>
              <a:buAutoNum type="alphaLcPeriod"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Nodal officer, Single Window Clearance</a:t>
            </a:r>
          </a:p>
          <a:p>
            <a:pPr marL="1428703" lvl="2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+mj-lt"/>
              <a:buAutoNum type="alphaLcPeriod"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Standard restoration charges by Municipalities</a:t>
            </a:r>
          </a:p>
          <a:p>
            <a:pPr marL="1428703" lvl="2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+mj-lt"/>
              <a:buAutoNum type="alphaLcPeriod"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State Road Transportation on CNG</a:t>
            </a:r>
          </a:p>
          <a:p>
            <a:pPr marL="1428703" lvl="2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+mj-lt"/>
              <a:buAutoNum type="alphaLcPeriod"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Land for CNG Stations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Key Policy Enablers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5" name="Flowchart: Process 4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46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330427"/>
              </p:ext>
            </p:extLst>
          </p:nvPr>
        </p:nvGraphicFramePr>
        <p:xfrm>
          <a:off x="1156789" y="1308703"/>
          <a:ext cx="90844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5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9D885-5B18-4D59-B1F8-7519E123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73" y="1388398"/>
            <a:ext cx="11843327" cy="51370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Validated by enthusiastic participation in the 9</a:t>
            </a:r>
            <a:r>
              <a:rPr lang="en-US" sz="3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 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and 10</a:t>
            </a:r>
            <a:r>
              <a:rPr lang="en-US" sz="3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CGD Bidding Round, all its features retained in the 11</a:t>
            </a:r>
            <a:r>
              <a:rPr lang="en-US" sz="3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CGD Bidding Round</a:t>
            </a:r>
          </a:p>
          <a:p>
            <a:pPr marL="715963" indent="-53975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All GAs on or near existing or under‐construction Natural Gas Pipelines</a:t>
            </a:r>
          </a:p>
          <a:p>
            <a:pPr marL="715963" indent="-539750">
              <a:lnSpc>
                <a:spcPct val="100000"/>
              </a:lnSpc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IN" sz="3000" dirty="0">
                <a:latin typeface="Cambria" panose="02040503050406030204" pitchFamily="18" charset="0"/>
                <a:ea typeface="Cambria" panose="02040503050406030204" pitchFamily="18" charset="0"/>
              </a:rPr>
              <a:t>Electronic Bidding</a:t>
            </a:r>
          </a:p>
          <a:p>
            <a:pPr marL="715963" indent="-539750">
              <a:lnSpc>
                <a:spcPct val="100000"/>
              </a:lnSpc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IN" sz="3000" dirty="0">
                <a:latin typeface="Cambria" panose="02040503050406030204" pitchFamily="18" charset="0"/>
                <a:ea typeface="Cambria" panose="02040503050406030204" pitchFamily="18" charset="0"/>
              </a:rPr>
              <a:t>Investor‐friendly Regulations</a:t>
            </a:r>
          </a:p>
          <a:p>
            <a:pPr marL="715963" indent="-539750">
              <a:lnSpc>
                <a:spcPct val="100000"/>
              </a:lnSpc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Gas pipeline operator to provide connectivity to CGD Network within </a:t>
            </a:r>
            <a:r>
              <a:rPr lang="en-IN" sz="3000" dirty="0">
                <a:latin typeface="Cambria" panose="02040503050406030204" pitchFamily="18" charset="0"/>
                <a:ea typeface="Cambria" panose="02040503050406030204" pitchFamily="18" charset="0"/>
              </a:rPr>
              <a:t>180/270 days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</a:t>
            </a:r>
            <a:r>
              <a:rPr lang="en-IN" sz="35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CGD Bidding 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5" name="Flowchart: Process 4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39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9D885-5B18-4D59-B1F8-7519E123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98" y="2043899"/>
            <a:ext cx="11843327" cy="4814101"/>
          </a:xfrm>
        </p:spPr>
        <p:txBody>
          <a:bodyPr>
            <a:noAutofit/>
          </a:bodyPr>
          <a:lstStyle/>
          <a:p>
            <a:pPr marL="804863" indent="-628650">
              <a:lnSpc>
                <a:spcPct val="100000"/>
              </a:lnSpc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Exclusivity of 8 years (extendable up to 10 </a:t>
            </a:r>
            <a:r>
              <a:rPr lang="en-IN" sz="3000" dirty="0">
                <a:latin typeface="Cambria" panose="02040503050406030204" pitchFamily="18" charset="0"/>
                <a:ea typeface="Cambria" panose="02040503050406030204" pitchFamily="18" charset="0"/>
              </a:rPr>
              <a:t>years for performers)</a:t>
            </a:r>
          </a:p>
          <a:p>
            <a:pPr marL="804863" indent="-628650">
              <a:lnSpc>
                <a:spcPct val="100000"/>
              </a:lnSpc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IN" sz="3000" dirty="0">
                <a:latin typeface="Cambria" panose="02040503050406030204" pitchFamily="18" charset="0"/>
                <a:ea typeface="Cambria" panose="02040503050406030204" pitchFamily="18" charset="0"/>
              </a:rPr>
              <a:t>Infrastructure Exclusivity for 25 years continues</a:t>
            </a:r>
          </a:p>
          <a:p>
            <a:pPr marL="804863" indent="-628650">
              <a:lnSpc>
                <a:spcPct val="100000"/>
              </a:lnSpc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Level playing field and Easy eligibility criteria</a:t>
            </a:r>
          </a:p>
          <a:p>
            <a:pPr marL="804863" indent="-628650">
              <a:lnSpc>
                <a:spcPct val="100000"/>
              </a:lnSpc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Performance Bank Guarantee capped at Rs. 50 Crore</a:t>
            </a:r>
          </a:p>
          <a:p>
            <a:pPr marL="804863" indent="-628650">
              <a:lnSpc>
                <a:spcPct val="100000"/>
              </a:lnSpc>
              <a:buClr>
                <a:srgbClr val="00206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Time for Financial Closure increased to 270 days from earlier 180 days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</a:t>
            </a:r>
            <a:r>
              <a:rPr lang="en-IN" sz="35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CGD Bidding 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5" name="Flowchart: Process 4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186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20FFC1-9307-4D73-B260-5A0ED5915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63" y="1998716"/>
            <a:ext cx="5558827" cy="39261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443346"/>
            <a:ext cx="121920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Uttarakhand : GAs Offered in 11</a:t>
            </a:r>
            <a:r>
              <a:rPr lang="en-IN" sz="35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Round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473857" y="3048535"/>
          <a:ext cx="3435531" cy="3134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itchFamily="18" charset="0"/>
                        </a:rPr>
                        <a:t>GA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itchFamily="18" charset="0"/>
                        </a:rPr>
                        <a:t>Districts Covered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7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11.64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Pauri Garhwal, Uttarkashi, Rudraprayag and Tehri Garhwal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11.65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Pithoragarh, </a:t>
                      </a:r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Champawat</a:t>
                      </a: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Almora</a:t>
                      </a: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, Chamoli and </a:t>
                      </a:r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Bageshwar</a:t>
                      </a: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888029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73858" y="2084441"/>
            <a:ext cx="343553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</a:rPr>
              <a:t>2 GAs covering 9 districts offered under 11</a:t>
            </a:r>
            <a:r>
              <a:rPr lang="en-US" b="1" baseline="30000" dirty="0">
                <a:latin typeface="Cambria" pitchFamily="18" charset="0"/>
              </a:rPr>
              <a:t>th</a:t>
            </a:r>
            <a:r>
              <a:rPr lang="en-US" b="1" dirty="0">
                <a:latin typeface="Cambria" pitchFamily="18" charset="0"/>
              </a:rPr>
              <a:t> 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03180-03B7-4155-90A2-3E0D9A4B2053}"/>
              </a:ext>
            </a:extLst>
          </p:cNvPr>
          <p:cNvSpPr txBox="1"/>
          <p:nvPr/>
        </p:nvSpPr>
        <p:spPr>
          <a:xfrm>
            <a:off x="78378" y="2967855"/>
            <a:ext cx="2222919" cy="23314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Districts covered up to 10</a:t>
            </a:r>
            <a:r>
              <a:rPr lang="en-US" sz="1600" b="1" baseline="30000" dirty="0">
                <a:latin typeface="Cambria" pitchFamily="18" charset="0"/>
              </a:rPr>
              <a:t>th</a:t>
            </a:r>
            <a:r>
              <a:rPr lang="en-US" sz="1600" b="1" dirty="0">
                <a:latin typeface="Cambria" pitchFamily="18" charset="0"/>
              </a:rPr>
              <a:t> round</a:t>
            </a:r>
          </a:p>
          <a:p>
            <a:pPr algn="ctr"/>
            <a:endParaRPr lang="en-US" sz="1600" dirty="0">
              <a:latin typeface="Cambria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IN" sz="1600" dirty="0" err="1">
                <a:latin typeface="Cambria" pitchFamily="18" charset="0"/>
              </a:rPr>
              <a:t>Udham</a:t>
            </a:r>
            <a:r>
              <a:rPr lang="en-IN" sz="1600" dirty="0">
                <a:latin typeface="Cambria" pitchFamily="18" charset="0"/>
              </a:rPr>
              <a:t> Singh Nagar  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IN" sz="1600" dirty="0">
                <a:latin typeface="Cambria" pitchFamily="18" charset="0"/>
              </a:rPr>
              <a:t>Haridwar  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IN" sz="1600" dirty="0">
                <a:latin typeface="Cambria" pitchFamily="18" charset="0"/>
              </a:rPr>
              <a:t>Dehradun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IN" sz="1600" dirty="0">
                <a:latin typeface="Cambria" pitchFamily="18" charset="0"/>
              </a:rPr>
              <a:t>Nainital </a:t>
            </a:r>
          </a:p>
        </p:txBody>
      </p:sp>
    </p:spTree>
    <p:extLst>
      <p:ext uri="{BB962C8B-B14F-4D97-AF65-F5344CB8AC3E}">
        <p14:creationId xmlns:p14="http://schemas.microsoft.com/office/powerpoint/2010/main" val="1959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443346"/>
            <a:ext cx="121920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Uttarakhand : GAs Offered in 11</a:t>
            </a:r>
            <a:r>
              <a:rPr lang="en-IN" sz="35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Round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0410442-B86C-484B-8F8F-414C300CC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78916"/>
              </p:ext>
            </p:extLst>
          </p:nvPr>
        </p:nvGraphicFramePr>
        <p:xfrm>
          <a:off x="1538362" y="1730920"/>
          <a:ext cx="9115275" cy="439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067">
                  <a:extLst>
                    <a:ext uri="{9D8B030D-6E8A-4147-A177-3AD203B41FA5}">
                      <a16:colId xmlns:a16="http://schemas.microsoft.com/office/drawing/2014/main" val="1123063366"/>
                    </a:ext>
                  </a:extLst>
                </a:gridCol>
                <a:gridCol w="1499223">
                  <a:extLst>
                    <a:ext uri="{9D8B030D-6E8A-4147-A177-3AD203B41FA5}">
                      <a16:colId xmlns:a16="http://schemas.microsoft.com/office/drawing/2014/main" val="3785590039"/>
                    </a:ext>
                  </a:extLst>
                </a:gridCol>
                <a:gridCol w="1499223">
                  <a:extLst>
                    <a:ext uri="{9D8B030D-6E8A-4147-A177-3AD203B41FA5}">
                      <a16:colId xmlns:a16="http://schemas.microsoft.com/office/drawing/2014/main" val="2272023031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3321424211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1725983232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3446555754"/>
                    </a:ext>
                  </a:extLst>
                </a:gridCol>
              </a:tblGrid>
              <a:tr h="1234441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Name of GA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District(s)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Population 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No. of Charge Areas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Total Households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Area </a:t>
                      </a:r>
                    </a:p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(Sq. km.)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29099"/>
                  </a:ext>
                </a:extLst>
              </a:tr>
              <a:tr h="1080136">
                <a:tc rowSpan="4">
                  <a:txBody>
                    <a:bodyPr/>
                    <a:lstStyle/>
                    <a:p>
                      <a:pPr algn="ctr" fontAlgn="b"/>
                      <a:endParaRPr lang="en-IN" sz="1800" b="1" u="none" strike="noStrike" dirty="0">
                        <a:effectLst/>
                        <a:latin typeface="Cambria" pitchFamily="18" charset="0"/>
                      </a:endParaRPr>
                    </a:p>
                    <a:p>
                      <a:pPr algn="ctr" fontAlgn="b"/>
                      <a:endParaRPr lang="en-IN" sz="1800" b="1" u="none" strike="noStrike" dirty="0">
                        <a:effectLst/>
                        <a:latin typeface="Cambria" pitchFamily="18" charset="0"/>
                      </a:endParaRPr>
                    </a:p>
                    <a:p>
                      <a:pPr algn="ctr" fontAlgn="b"/>
                      <a:r>
                        <a:rPr lang="nn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11.64 : Pauri Garhwal, Uttarkashi, Rudraprayag and Tehri Garhwal 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 fontAlgn="b"/>
                      <a:endParaRPr lang="en-IN" sz="1600" u="none" strike="noStrike" dirty="0">
                        <a:effectLst/>
                        <a:latin typeface="Cambria" pitchFamily="18" charset="0"/>
                      </a:endParaRPr>
                    </a:p>
                    <a:p>
                      <a:pPr algn="ctr" fontAlgn="b"/>
                      <a:endParaRPr lang="en-IN" sz="1600" u="none" strike="noStrike" dirty="0"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 err="1">
                          <a:effectLst/>
                          <a:latin typeface="Cambria" pitchFamily="18" charset="0"/>
                        </a:rPr>
                        <a:t>Pauri</a:t>
                      </a:r>
                      <a:r>
                        <a:rPr lang="en-IN" sz="1600" u="none" strike="noStrike" dirty="0">
                          <a:effectLst/>
                          <a:latin typeface="Cambria" pitchFamily="18" charset="0"/>
                        </a:rPr>
                        <a:t> Garhwal</a:t>
                      </a:r>
                    </a:p>
                    <a:p>
                      <a:pPr algn="ctr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687271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itchFamily="18" charset="0"/>
                        </a:rPr>
                        <a:t>1</a:t>
                      </a:r>
                      <a:endParaRPr lang="en-IN" sz="1600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161145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5329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18309"/>
                  </a:ext>
                </a:extLst>
              </a:tr>
              <a:tr h="589561">
                <a:tc vMerge="1"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dirty="0">
                          <a:effectLst/>
                          <a:latin typeface="Cambria" pitchFamily="18" charset="0"/>
                        </a:rPr>
                        <a:t>Uttarkashi</a:t>
                      </a: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330086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itchFamily="18" charset="0"/>
                        </a:rPr>
                        <a:t>1</a:t>
                      </a:r>
                      <a:endParaRPr lang="en-IN" sz="1600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67452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8016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08782"/>
                  </a:ext>
                </a:extLst>
              </a:tr>
              <a:tr h="905910">
                <a:tc vMerge="1"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dirty="0" err="1">
                          <a:effectLst/>
                          <a:latin typeface="Cambria" pitchFamily="18" charset="0"/>
                        </a:rPr>
                        <a:t>Rudraprayag</a:t>
                      </a:r>
                      <a:endParaRPr lang="en-IN" sz="1600" u="none" strike="noStrike" dirty="0"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242285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itchFamily="18" charset="0"/>
                        </a:rPr>
                        <a:t>1</a:t>
                      </a:r>
                      <a:endParaRPr lang="en-IN" sz="1600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53400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1984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97182"/>
                  </a:ext>
                </a:extLst>
              </a:tr>
              <a:tr h="589561">
                <a:tc vMerge="1">
                  <a:txBody>
                    <a:bodyPr/>
                    <a:lstStyle/>
                    <a:p>
                      <a:pPr algn="ctr" fontAlgn="b"/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Cambria" pitchFamily="18" charset="0"/>
                        </a:rPr>
                        <a:t>Tehri Garhwal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618931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itchFamily="18" charset="0"/>
                        </a:rPr>
                        <a:t>1</a:t>
                      </a:r>
                      <a:endParaRPr lang="en-IN" sz="1600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132258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3642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6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57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443346"/>
            <a:ext cx="121920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Uttarakhand : GAs Offered in 11</a:t>
            </a:r>
            <a:r>
              <a:rPr lang="en-IN" sz="3500" baseline="300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Round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0410442-B86C-484B-8F8F-414C300CC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066138"/>
              </p:ext>
            </p:extLst>
          </p:nvPr>
        </p:nvGraphicFramePr>
        <p:xfrm>
          <a:off x="1538362" y="1549945"/>
          <a:ext cx="9115275" cy="498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067">
                  <a:extLst>
                    <a:ext uri="{9D8B030D-6E8A-4147-A177-3AD203B41FA5}">
                      <a16:colId xmlns:a16="http://schemas.microsoft.com/office/drawing/2014/main" val="1123063366"/>
                    </a:ext>
                  </a:extLst>
                </a:gridCol>
                <a:gridCol w="1499223">
                  <a:extLst>
                    <a:ext uri="{9D8B030D-6E8A-4147-A177-3AD203B41FA5}">
                      <a16:colId xmlns:a16="http://schemas.microsoft.com/office/drawing/2014/main" val="3785590039"/>
                    </a:ext>
                  </a:extLst>
                </a:gridCol>
                <a:gridCol w="1499223">
                  <a:extLst>
                    <a:ext uri="{9D8B030D-6E8A-4147-A177-3AD203B41FA5}">
                      <a16:colId xmlns:a16="http://schemas.microsoft.com/office/drawing/2014/main" val="2272023031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3321424211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1725983232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3446555754"/>
                    </a:ext>
                  </a:extLst>
                </a:gridCol>
              </a:tblGrid>
              <a:tr h="1234441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Name of GA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District(s)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Population 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No. of Charge Areas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Total Households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Area </a:t>
                      </a:r>
                    </a:p>
                    <a:p>
                      <a:pPr algn="ctr"/>
                      <a:r>
                        <a:rPr lang="en-IN" sz="1800" dirty="0">
                          <a:latin typeface="Cambria" pitchFamily="18" charset="0"/>
                        </a:rPr>
                        <a:t>(Sq. km.)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002060">
                        <a:alpha val="8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29099"/>
                  </a:ext>
                </a:extLst>
              </a:tr>
              <a:tr h="1080136">
                <a:tc rowSpan="5">
                  <a:txBody>
                    <a:bodyPr/>
                    <a:lstStyle/>
                    <a:p>
                      <a:pPr algn="ctr" fontAlgn="b"/>
                      <a:endParaRPr lang="en-IN" sz="1800" b="1" u="none" strike="noStrike" dirty="0">
                        <a:effectLst/>
                        <a:latin typeface="Cambria" pitchFamily="18" charset="0"/>
                      </a:endParaRPr>
                    </a:p>
                    <a:p>
                      <a:pPr algn="ctr" fontAlgn="b"/>
                      <a:endParaRPr lang="en-IN" sz="1800" b="1" u="none" strike="noStrike" dirty="0">
                        <a:effectLst/>
                        <a:latin typeface="Cambria" pitchFamily="18" charset="0"/>
                      </a:endParaRPr>
                    </a:p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11.65 : Pithoragarh, </a:t>
                      </a:r>
                      <a:r>
                        <a:rPr lang="en-IN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Champawat</a:t>
                      </a: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lang="en-IN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Almora</a:t>
                      </a: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, Chamoli and </a:t>
                      </a:r>
                      <a:r>
                        <a:rPr lang="en-IN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Bageshwar</a:t>
                      </a:r>
                      <a:endParaRPr lang="en-IN" sz="1600" u="none" strike="noStrike" dirty="0">
                        <a:effectLst/>
                        <a:latin typeface="Cambria" pitchFamily="18" charset="0"/>
                      </a:endParaRPr>
                    </a:p>
                    <a:p>
                      <a:pPr algn="ctr" fontAlgn="b"/>
                      <a:endParaRPr lang="en-IN" sz="1600" u="none" strike="noStrike" dirty="0"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Cambria" pitchFamily="18" charset="0"/>
                        </a:rPr>
                        <a:t>Pithoragarh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483439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IN" sz="1600" u="none" strike="noStrike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114362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7090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18309"/>
                  </a:ext>
                </a:extLst>
              </a:tr>
              <a:tr h="589561">
                <a:tc vMerge="1"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IN" sz="1600" u="none" strike="noStrike" dirty="0" err="1">
                          <a:effectLst/>
                          <a:latin typeface="Cambria" pitchFamily="18" charset="0"/>
                        </a:rPr>
                        <a:t>Champawat</a:t>
                      </a:r>
                      <a:endParaRPr lang="en-IN" sz="1600" u="none" strike="noStrike" dirty="0"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259648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IN" sz="1600" u="none" strike="noStrike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53862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1766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08782"/>
                  </a:ext>
                </a:extLst>
              </a:tr>
              <a:tr h="905910">
                <a:tc vMerge="1"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dirty="0" err="1">
                          <a:effectLst/>
                          <a:latin typeface="Cambria" pitchFamily="18" charset="0"/>
                        </a:rPr>
                        <a:t>Almora</a:t>
                      </a:r>
                      <a:endParaRPr lang="en-IN" sz="1600" u="none" strike="noStrike" dirty="0"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622506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IN" sz="1600" u="none" strike="noStrike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140149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3144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97182"/>
                  </a:ext>
                </a:extLst>
              </a:tr>
              <a:tr h="589561">
                <a:tc vMerge="1">
                  <a:txBody>
                    <a:bodyPr/>
                    <a:lstStyle/>
                    <a:p>
                      <a:pPr algn="ctr" fontAlgn="b"/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Cambria" pitchFamily="18" charset="0"/>
                        </a:rPr>
                        <a:t>Chamoli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391605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IN" sz="1600" u="none" strike="noStrike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88383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8030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64695"/>
                  </a:ext>
                </a:extLst>
              </a:tr>
              <a:tr h="589561">
                <a:tc vMerge="1">
                  <a:txBody>
                    <a:bodyPr/>
                    <a:lstStyle/>
                    <a:p>
                      <a:pPr algn="ctr" fontAlgn="b"/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 err="1">
                          <a:effectLst/>
                          <a:latin typeface="Cambria" pitchFamily="18" charset="0"/>
                        </a:rPr>
                        <a:t>Bageshwar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259898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IN" sz="1600" u="none" strike="noStrike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57941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2241</a:t>
                      </a:r>
                    </a:p>
                  </a:txBody>
                  <a:tcPr marL="6350" marR="6350" marT="6350" marB="0" anchor="ctr">
                    <a:solidFill>
                      <a:srgbClr val="DAE3F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1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19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018264"/>
              </p:ext>
            </p:extLst>
          </p:nvPr>
        </p:nvGraphicFramePr>
        <p:xfrm>
          <a:off x="838200" y="1485900"/>
          <a:ext cx="10515600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Eligibility Criterion - Technical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879DE2-9C7B-4135-B5BD-D51F84ED1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86164"/>
              </p:ext>
            </p:extLst>
          </p:nvPr>
        </p:nvGraphicFramePr>
        <p:xfrm>
          <a:off x="990600" y="1500529"/>
          <a:ext cx="10515600" cy="500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37C3A07-5CFF-4C42-A386-EB81DD624F02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Eligibility Criterion - Financial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E3B9387-F713-4D19-81B8-360A3F76A170}"/>
              </a:ext>
            </a:extLst>
          </p:cNvPr>
          <p:cNvSpPr txBox="1">
            <a:spLocks/>
          </p:cNvSpPr>
          <p:nvPr/>
        </p:nvSpPr>
        <p:spPr>
          <a:xfrm>
            <a:off x="8763000" y="6508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D81547-C2D8-4C48-BB45-B0E2C8963A25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8" name="Flowchart: Process 7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62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86661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Weightages for Bid Evaluation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D7BEBD-9057-4F1A-9B91-1534DF40F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811007"/>
              </p:ext>
            </p:extLst>
          </p:nvPr>
        </p:nvGraphicFramePr>
        <p:xfrm>
          <a:off x="744583" y="1391673"/>
          <a:ext cx="10985863" cy="402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FB41C6-F3B6-45CC-94B5-A0E25336605D}"/>
              </a:ext>
            </a:extLst>
          </p:cNvPr>
          <p:cNvSpPr txBox="1">
            <a:spLocks/>
          </p:cNvSpPr>
          <p:nvPr/>
        </p:nvSpPr>
        <p:spPr>
          <a:xfrm>
            <a:off x="744583" y="5651098"/>
            <a:ext cx="8897623" cy="887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Quote for Transportation rate of CGD – Not to be less than Rs 30 per MMBTU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0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Quote for Transportation rate of CNG – Not to be less than Rs 2 per kg</a:t>
            </a:r>
          </a:p>
          <a:p>
            <a:pPr>
              <a:lnSpc>
                <a:spcPct val="10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Subsequent years rates would be adjusted for inflation based on WPI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7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86661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Weightages for Bid Evaluation for GAs 11.64 &amp; 11.65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D7BEBD-9057-4F1A-9B91-1534DF40F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296417"/>
              </p:ext>
            </p:extLst>
          </p:nvPr>
        </p:nvGraphicFramePr>
        <p:xfrm>
          <a:off x="744583" y="1391673"/>
          <a:ext cx="10985863" cy="402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FB41C6-F3B6-45CC-94B5-A0E25336605D}"/>
              </a:ext>
            </a:extLst>
          </p:cNvPr>
          <p:cNvSpPr txBox="1">
            <a:spLocks/>
          </p:cNvSpPr>
          <p:nvPr/>
        </p:nvSpPr>
        <p:spPr>
          <a:xfrm>
            <a:off x="744583" y="5651098"/>
            <a:ext cx="8897623" cy="887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Quote for Transportation rate of CGD – Not to be less than Rs 30 per MMBTU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0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Quote for Transportation rate of CNG – Not to be less than Rs 2 per kg</a:t>
            </a:r>
          </a:p>
          <a:p>
            <a:pPr>
              <a:lnSpc>
                <a:spcPct val="10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Subsequent years rates would be adjusted for inflation based on WPI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597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0562530"/>
              </p:ext>
            </p:extLst>
          </p:nvPr>
        </p:nvGraphicFramePr>
        <p:xfrm>
          <a:off x="1156789" y="1308703"/>
          <a:ext cx="90844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78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3876209"/>
              </p:ext>
            </p:extLst>
          </p:nvPr>
        </p:nvGraphicFramePr>
        <p:xfrm>
          <a:off x="1156789" y="1308703"/>
          <a:ext cx="90844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563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2295" y="270482"/>
            <a:ext cx="11251268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Bidding Schedule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E8F327-CADE-4851-8F3D-85D2F7A1B719}"/>
              </a:ext>
            </a:extLst>
          </p:cNvPr>
          <p:cNvSpPr txBox="1">
            <a:spLocks/>
          </p:cNvSpPr>
          <p:nvPr/>
        </p:nvSpPr>
        <p:spPr>
          <a:xfrm>
            <a:off x="1892271" y="5371325"/>
            <a:ext cx="9204815" cy="780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50000"/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Bid Submission and Opening on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https://eprocure.gov.in/eprocure/app</a:t>
            </a:r>
            <a:endParaRPr lang="en-US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50000"/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Physical documents only for Bid Bond, Power of Attorney, Application Fee and Tender Fee </a:t>
            </a:r>
          </a:p>
        </p:txBody>
      </p:sp>
      <p:sp>
        <p:nvSpPr>
          <p:cNvPr id="34" name="Rechteck 68"/>
          <p:cNvSpPr/>
          <p:nvPr/>
        </p:nvSpPr>
        <p:spPr bwMode="gray">
          <a:xfrm>
            <a:off x="394824" y="3745301"/>
            <a:ext cx="1594505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Press Release  </a:t>
            </a:r>
          </a:p>
          <a:p>
            <a:pPr lvl="0" algn="ctr"/>
            <a:endParaRPr lang="en-US" dirty="0">
              <a:solidFill>
                <a:srgbClr val="FF0000"/>
              </a:solidFill>
              <a:latin typeface="Cambria" pitchFamily="18" charset="0"/>
            </a:endParaRP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16</a:t>
            </a:r>
            <a:r>
              <a:rPr lang="en-US" b="1" baseline="30000" dirty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Aug 2021</a:t>
            </a:r>
          </a:p>
        </p:txBody>
      </p:sp>
      <p:sp>
        <p:nvSpPr>
          <p:cNvPr id="37" name="Rechteck 68"/>
          <p:cNvSpPr/>
          <p:nvPr/>
        </p:nvSpPr>
        <p:spPr bwMode="gray">
          <a:xfrm>
            <a:off x="5420352" y="3636695"/>
            <a:ext cx="1447326" cy="15465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Bid     Submission deadline: </a:t>
            </a:r>
          </a:p>
          <a:p>
            <a:pPr lvl="0" algn="ctr"/>
            <a:endParaRPr lang="en-US" sz="1050" dirty="0">
              <a:latin typeface="Cambria" pitchFamily="18" charset="0"/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15</a:t>
            </a:r>
            <a:r>
              <a:rPr lang="en-US" b="1" baseline="30000" dirty="0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Dec 2021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	</a:t>
            </a:r>
          </a:p>
        </p:txBody>
      </p:sp>
      <p:sp>
        <p:nvSpPr>
          <p:cNvPr id="39" name="Rechteck 68"/>
          <p:cNvSpPr/>
          <p:nvPr/>
        </p:nvSpPr>
        <p:spPr bwMode="gray">
          <a:xfrm>
            <a:off x="3825847" y="3700832"/>
            <a:ext cx="1547825" cy="120032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Pre-bid conference :</a:t>
            </a:r>
          </a:p>
          <a:p>
            <a:pPr lvl="0" algn="ctr"/>
            <a:endParaRPr lang="en-US" sz="2400" dirty="0">
              <a:latin typeface="Cambria" pitchFamily="18" charset="0"/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18</a:t>
            </a:r>
            <a:r>
              <a:rPr lang="en-US" b="1" baseline="30000" dirty="0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Oct 2021</a:t>
            </a:r>
          </a:p>
        </p:txBody>
      </p:sp>
      <p:sp>
        <p:nvSpPr>
          <p:cNvPr id="40" name="Rechteck 68"/>
          <p:cNvSpPr/>
          <p:nvPr/>
        </p:nvSpPr>
        <p:spPr bwMode="gray">
          <a:xfrm>
            <a:off x="8632753" y="3696594"/>
            <a:ext cx="1359515" cy="13849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Financial bid evaluation</a:t>
            </a:r>
          </a:p>
          <a:p>
            <a:pPr lvl="0" algn="ctr"/>
            <a:endParaRPr lang="en-US" dirty="0">
              <a:latin typeface="Cambria" pitchFamily="18" charset="0"/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31</a:t>
            </a:r>
            <a:r>
              <a:rPr lang="en-US" b="1" baseline="30000" dirty="0">
                <a:solidFill>
                  <a:schemeClr val="tx1"/>
                </a:solidFill>
                <a:latin typeface="Cambria" pitchFamily="18" charset="0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Jan-2</a:t>
            </a:r>
            <a:r>
              <a:rPr lang="en-US" b="1" baseline="30000" dirty="0">
                <a:latin typeface="Cambria" pitchFamily="18" charset="0"/>
              </a:rPr>
              <a:t>nd 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Feb 2021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1" name="Rechteck 68"/>
          <p:cNvSpPr/>
          <p:nvPr/>
        </p:nvSpPr>
        <p:spPr bwMode="gray">
          <a:xfrm>
            <a:off x="10039894" y="3696594"/>
            <a:ext cx="1445419" cy="10464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Award – </a:t>
            </a:r>
          </a:p>
          <a:p>
            <a:pPr lvl="0" algn="ctr"/>
            <a:endParaRPr lang="en-US" sz="3200" dirty="0">
              <a:latin typeface="Cambria" pitchFamily="18" charset="0"/>
            </a:endParaRPr>
          </a:p>
          <a:p>
            <a:pPr lvl="0" algn="ctr"/>
            <a:r>
              <a:rPr lang="en-US" b="1" dirty="0">
                <a:latin typeface="Cambria" pitchFamily="18" charset="0"/>
              </a:rPr>
              <a:t>18</a:t>
            </a:r>
            <a:r>
              <a:rPr lang="en-US" b="1" baseline="30000" dirty="0">
                <a:latin typeface="Cambria" pitchFamily="18" charset="0"/>
              </a:rPr>
              <a:t>th</a:t>
            </a:r>
            <a:r>
              <a:rPr lang="en-US" b="1" dirty="0">
                <a:latin typeface="Cambria" pitchFamily="18" charset="0"/>
              </a:rPr>
              <a:t> Feb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2022</a:t>
            </a:r>
          </a:p>
        </p:txBody>
      </p:sp>
      <p:sp>
        <p:nvSpPr>
          <p:cNvPr id="44" name="Rechteck 68"/>
          <p:cNvSpPr/>
          <p:nvPr/>
        </p:nvSpPr>
        <p:spPr bwMode="gray">
          <a:xfrm>
            <a:off x="6923167" y="3767020"/>
            <a:ext cx="1657198" cy="14157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Technical bid opening:</a:t>
            </a:r>
          </a:p>
          <a:p>
            <a:pPr lvl="0" algn="ctr"/>
            <a:endParaRPr lang="en-US" sz="2000" dirty="0">
              <a:latin typeface="Cambria" pitchFamily="18" charset="0"/>
            </a:endParaRPr>
          </a:p>
          <a:p>
            <a:pPr lvl="0" algn="ct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17</a:t>
            </a:r>
            <a:r>
              <a:rPr lang="en-US" b="1" baseline="30000" dirty="0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-22</a:t>
            </a:r>
            <a:r>
              <a:rPr lang="en-US" b="1" baseline="30000" dirty="0">
                <a:solidFill>
                  <a:schemeClr val="tx1"/>
                </a:solidFill>
                <a:latin typeface="Cambria" pitchFamily="18" charset="0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Dec 2021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30</a:t>
            </a:fld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036008" y="3717343"/>
            <a:ext cx="1743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Cambria" pitchFamily="18" charset="0"/>
              </a:rPr>
              <a:t>11</a:t>
            </a:r>
            <a:r>
              <a:rPr lang="en-IN" baseline="30000" dirty="0">
                <a:latin typeface="Cambria" pitchFamily="18" charset="0"/>
              </a:rPr>
              <a:t>th</a:t>
            </a:r>
            <a:r>
              <a:rPr lang="en-IN" dirty="0">
                <a:latin typeface="Cambria" pitchFamily="18" charset="0"/>
              </a:rPr>
              <a:t> Round launch:</a:t>
            </a:r>
          </a:p>
          <a:p>
            <a:pPr algn="ctr"/>
            <a:endParaRPr lang="en-IN" dirty="0">
              <a:latin typeface="Cambria" pitchFamily="18" charset="0"/>
            </a:endParaRPr>
          </a:p>
          <a:p>
            <a:pPr algn="ctr"/>
            <a:r>
              <a:rPr lang="en-IN" b="1" dirty="0">
                <a:latin typeface="Cambria" pitchFamily="18" charset="0"/>
              </a:rPr>
              <a:t>17</a:t>
            </a:r>
            <a:r>
              <a:rPr lang="en-IN" b="1" baseline="30000" dirty="0">
                <a:latin typeface="Cambria" pitchFamily="18" charset="0"/>
              </a:rPr>
              <a:t>th</a:t>
            </a:r>
            <a:r>
              <a:rPr lang="en-IN" b="1" dirty="0">
                <a:latin typeface="Cambria" pitchFamily="18" charset="0"/>
              </a:rPr>
              <a:t> Sept 2021</a:t>
            </a:r>
          </a:p>
        </p:txBody>
      </p:sp>
      <p:sp>
        <p:nvSpPr>
          <p:cNvPr id="9" name="Freeform 18"/>
          <p:cNvSpPr>
            <a:spLocks noEditPoints="1"/>
          </p:cNvSpPr>
          <p:nvPr/>
        </p:nvSpPr>
        <p:spPr bwMode="gray">
          <a:xfrm>
            <a:off x="5652074" y="2072462"/>
            <a:ext cx="594115" cy="772931"/>
          </a:xfrm>
          <a:custGeom>
            <a:avLst/>
            <a:gdLst/>
            <a:ahLst/>
            <a:cxnLst>
              <a:cxn ang="0">
                <a:pos x="688" y="656"/>
              </a:cxn>
              <a:cxn ang="0">
                <a:pos x="621" y="526"/>
              </a:cxn>
              <a:cxn ang="0">
                <a:pos x="699" y="330"/>
              </a:cxn>
              <a:cxn ang="0">
                <a:pos x="712" y="269"/>
              </a:cxn>
              <a:cxn ang="0">
                <a:pos x="680" y="254"/>
              </a:cxn>
              <a:cxn ang="0">
                <a:pos x="656" y="298"/>
              </a:cxn>
              <a:cxn ang="0">
                <a:pos x="603" y="267"/>
              </a:cxn>
              <a:cxn ang="0">
                <a:pos x="591" y="190"/>
              </a:cxn>
              <a:cxn ang="0">
                <a:pos x="604" y="188"/>
              </a:cxn>
              <a:cxn ang="0">
                <a:pos x="633" y="144"/>
              </a:cxn>
              <a:cxn ang="0">
                <a:pos x="628" y="138"/>
              </a:cxn>
              <a:cxn ang="0">
                <a:pos x="627" y="121"/>
              </a:cxn>
              <a:cxn ang="0">
                <a:pos x="612" y="82"/>
              </a:cxn>
              <a:cxn ang="0">
                <a:pos x="547" y="1"/>
              </a:cxn>
              <a:cxn ang="0">
                <a:pos x="444" y="78"/>
              </a:cxn>
              <a:cxn ang="0">
                <a:pos x="480" y="185"/>
              </a:cxn>
              <a:cxn ang="0">
                <a:pos x="387" y="278"/>
              </a:cxn>
              <a:cxn ang="0">
                <a:pos x="313" y="383"/>
              </a:cxn>
              <a:cxn ang="0">
                <a:pos x="297" y="633"/>
              </a:cxn>
              <a:cxn ang="0">
                <a:pos x="315" y="677"/>
              </a:cxn>
              <a:cxn ang="0">
                <a:pos x="338" y="700"/>
              </a:cxn>
              <a:cxn ang="0">
                <a:pos x="347" y="741"/>
              </a:cxn>
              <a:cxn ang="0">
                <a:pos x="306" y="961"/>
              </a:cxn>
              <a:cxn ang="0">
                <a:pos x="242" y="1002"/>
              </a:cxn>
              <a:cxn ang="0">
                <a:pos x="77" y="1179"/>
              </a:cxn>
              <a:cxn ang="0">
                <a:pos x="10" y="1201"/>
              </a:cxn>
              <a:cxn ang="0">
                <a:pos x="42" y="1314"/>
              </a:cxn>
              <a:cxn ang="0">
                <a:pos x="118" y="1357"/>
              </a:cxn>
              <a:cxn ang="0">
                <a:pos x="118" y="1262"/>
              </a:cxn>
              <a:cxn ang="0">
                <a:pos x="129" y="1226"/>
              </a:cxn>
              <a:cxn ang="0">
                <a:pos x="286" y="1057"/>
              </a:cxn>
              <a:cxn ang="0">
                <a:pos x="367" y="1004"/>
              </a:cxn>
              <a:cxn ang="0">
                <a:pos x="418" y="943"/>
              </a:cxn>
              <a:cxn ang="0">
                <a:pos x="501" y="818"/>
              </a:cxn>
              <a:cxn ang="0">
                <a:pos x="531" y="781"/>
              </a:cxn>
              <a:cxn ang="0">
                <a:pos x="579" y="777"/>
              </a:cxn>
              <a:cxn ang="0">
                <a:pos x="660" y="881"/>
              </a:cxn>
              <a:cxn ang="0">
                <a:pos x="541" y="1041"/>
              </a:cxn>
              <a:cxn ang="0">
                <a:pos x="569" y="1135"/>
              </a:cxn>
              <a:cxn ang="0">
                <a:pos x="674" y="1190"/>
              </a:cxn>
              <a:cxn ang="0">
                <a:pos x="654" y="1094"/>
              </a:cxn>
              <a:cxn ang="0">
                <a:pos x="650" y="1063"/>
              </a:cxn>
              <a:cxn ang="0">
                <a:pos x="790" y="838"/>
              </a:cxn>
              <a:cxn ang="0">
                <a:pos x="803" y="725"/>
              </a:cxn>
              <a:cxn ang="0">
                <a:pos x="362" y="606"/>
              </a:cxn>
              <a:cxn ang="0">
                <a:pos x="351" y="619"/>
              </a:cxn>
              <a:cxn ang="0">
                <a:pos x="354" y="523"/>
              </a:cxn>
              <a:cxn ang="0">
                <a:pos x="390" y="394"/>
              </a:cxn>
              <a:cxn ang="0">
                <a:pos x="415" y="545"/>
              </a:cxn>
            </a:cxnLst>
            <a:rect l="0" t="0" r="r" b="b"/>
            <a:pathLst>
              <a:path w="837" h="1386">
                <a:moveTo>
                  <a:pt x="803" y="725"/>
                </a:moveTo>
                <a:cubicBezTo>
                  <a:pt x="768" y="706"/>
                  <a:pt x="688" y="656"/>
                  <a:pt x="688" y="656"/>
                </a:cubicBezTo>
                <a:cubicBezTo>
                  <a:pt x="688" y="656"/>
                  <a:pt x="607" y="617"/>
                  <a:pt x="593" y="614"/>
                </a:cubicBezTo>
                <a:cubicBezTo>
                  <a:pt x="580" y="611"/>
                  <a:pt x="612" y="533"/>
                  <a:pt x="621" y="526"/>
                </a:cubicBezTo>
                <a:cubicBezTo>
                  <a:pt x="630" y="518"/>
                  <a:pt x="670" y="460"/>
                  <a:pt x="673" y="439"/>
                </a:cubicBezTo>
                <a:cubicBezTo>
                  <a:pt x="677" y="418"/>
                  <a:pt x="699" y="330"/>
                  <a:pt x="699" y="330"/>
                </a:cubicBezTo>
                <a:cubicBezTo>
                  <a:pt x="699" y="330"/>
                  <a:pt x="711" y="316"/>
                  <a:pt x="712" y="304"/>
                </a:cubicBezTo>
                <a:cubicBezTo>
                  <a:pt x="713" y="292"/>
                  <a:pt x="722" y="281"/>
                  <a:pt x="712" y="269"/>
                </a:cubicBezTo>
                <a:cubicBezTo>
                  <a:pt x="705" y="261"/>
                  <a:pt x="707" y="251"/>
                  <a:pt x="697" y="257"/>
                </a:cubicBezTo>
                <a:cubicBezTo>
                  <a:pt x="694" y="259"/>
                  <a:pt x="692" y="245"/>
                  <a:pt x="680" y="254"/>
                </a:cubicBezTo>
                <a:cubicBezTo>
                  <a:pt x="678" y="255"/>
                  <a:pt x="675" y="244"/>
                  <a:pt x="664" y="258"/>
                </a:cubicBezTo>
                <a:cubicBezTo>
                  <a:pt x="649" y="276"/>
                  <a:pt x="650" y="282"/>
                  <a:pt x="656" y="298"/>
                </a:cubicBezTo>
                <a:cubicBezTo>
                  <a:pt x="662" y="313"/>
                  <a:pt x="672" y="319"/>
                  <a:pt x="631" y="397"/>
                </a:cubicBezTo>
                <a:cubicBezTo>
                  <a:pt x="631" y="397"/>
                  <a:pt x="630" y="318"/>
                  <a:pt x="603" y="267"/>
                </a:cubicBezTo>
                <a:cubicBezTo>
                  <a:pt x="577" y="218"/>
                  <a:pt x="583" y="213"/>
                  <a:pt x="583" y="213"/>
                </a:cubicBezTo>
                <a:cubicBezTo>
                  <a:pt x="591" y="190"/>
                  <a:pt x="591" y="190"/>
                  <a:pt x="591" y="190"/>
                </a:cubicBezTo>
                <a:cubicBezTo>
                  <a:pt x="591" y="190"/>
                  <a:pt x="593" y="189"/>
                  <a:pt x="595" y="189"/>
                </a:cubicBezTo>
                <a:cubicBezTo>
                  <a:pt x="599" y="189"/>
                  <a:pt x="602" y="189"/>
                  <a:pt x="604" y="188"/>
                </a:cubicBezTo>
                <a:cubicBezTo>
                  <a:pt x="613" y="185"/>
                  <a:pt x="639" y="181"/>
                  <a:pt x="627" y="157"/>
                </a:cubicBezTo>
                <a:cubicBezTo>
                  <a:pt x="627" y="157"/>
                  <a:pt x="634" y="148"/>
                  <a:pt x="633" y="144"/>
                </a:cubicBezTo>
                <a:cubicBezTo>
                  <a:pt x="632" y="142"/>
                  <a:pt x="630" y="141"/>
                  <a:pt x="628" y="141"/>
                </a:cubicBezTo>
                <a:cubicBezTo>
                  <a:pt x="628" y="140"/>
                  <a:pt x="628" y="139"/>
                  <a:pt x="628" y="138"/>
                </a:cubicBezTo>
                <a:cubicBezTo>
                  <a:pt x="630" y="136"/>
                  <a:pt x="632" y="133"/>
                  <a:pt x="631" y="132"/>
                </a:cubicBezTo>
                <a:cubicBezTo>
                  <a:pt x="630" y="129"/>
                  <a:pt x="627" y="121"/>
                  <a:pt x="627" y="121"/>
                </a:cubicBezTo>
                <a:cubicBezTo>
                  <a:pt x="627" y="121"/>
                  <a:pt x="638" y="112"/>
                  <a:pt x="631" y="104"/>
                </a:cubicBezTo>
                <a:cubicBezTo>
                  <a:pt x="623" y="97"/>
                  <a:pt x="610" y="93"/>
                  <a:pt x="612" y="82"/>
                </a:cubicBezTo>
                <a:cubicBezTo>
                  <a:pt x="613" y="71"/>
                  <a:pt x="618" y="51"/>
                  <a:pt x="605" y="36"/>
                </a:cubicBezTo>
                <a:cubicBezTo>
                  <a:pt x="592" y="21"/>
                  <a:pt x="591" y="2"/>
                  <a:pt x="547" y="1"/>
                </a:cubicBezTo>
                <a:cubicBezTo>
                  <a:pt x="507" y="0"/>
                  <a:pt x="473" y="7"/>
                  <a:pt x="455" y="43"/>
                </a:cubicBezTo>
                <a:cubicBezTo>
                  <a:pt x="445" y="59"/>
                  <a:pt x="443" y="75"/>
                  <a:pt x="444" y="78"/>
                </a:cubicBezTo>
                <a:cubicBezTo>
                  <a:pt x="444" y="78"/>
                  <a:pt x="436" y="139"/>
                  <a:pt x="478" y="168"/>
                </a:cubicBezTo>
                <a:cubicBezTo>
                  <a:pt x="478" y="168"/>
                  <a:pt x="494" y="182"/>
                  <a:pt x="480" y="185"/>
                </a:cubicBezTo>
                <a:cubicBezTo>
                  <a:pt x="465" y="189"/>
                  <a:pt x="440" y="217"/>
                  <a:pt x="429" y="235"/>
                </a:cubicBezTo>
                <a:cubicBezTo>
                  <a:pt x="417" y="253"/>
                  <a:pt x="411" y="255"/>
                  <a:pt x="387" y="278"/>
                </a:cubicBezTo>
                <a:cubicBezTo>
                  <a:pt x="363" y="302"/>
                  <a:pt x="344" y="343"/>
                  <a:pt x="333" y="353"/>
                </a:cubicBezTo>
                <a:cubicBezTo>
                  <a:pt x="322" y="362"/>
                  <a:pt x="315" y="361"/>
                  <a:pt x="313" y="383"/>
                </a:cubicBezTo>
                <a:cubicBezTo>
                  <a:pt x="310" y="405"/>
                  <a:pt x="289" y="429"/>
                  <a:pt x="295" y="510"/>
                </a:cubicBezTo>
                <a:cubicBezTo>
                  <a:pt x="300" y="592"/>
                  <a:pt x="298" y="622"/>
                  <a:pt x="297" y="633"/>
                </a:cubicBezTo>
                <a:cubicBezTo>
                  <a:pt x="296" y="643"/>
                  <a:pt x="300" y="658"/>
                  <a:pt x="303" y="666"/>
                </a:cubicBezTo>
                <a:cubicBezTo>
                  <a:pt x="306" y="674"/>
                  <a:pt x="315" y="677"/>
                  <a:pt x="315" y="677"/>
                </a:cubicBezTo>
                <a:cubicBezTo>
                  <a:pt x="315" y="677"/>
                  <a:pt x="323" y="680"/>
                  <a:pt x="324" y="697"/>
                </a:cubicBezTo>
                <a:cubicBezTo>
                  <a:pt x="324" y="697"/>
                  <a:pt x="333" y="706"/>
                  <a:pt x="338" y="700"/>
                </a:cubicBezTo>
                <a:cubicBezTo>
                  <a:pt x="338" y="700"/>
                  <a:pt x="343" y="708"/>
                  <a:pt x="351" y="707"/>
                </a:cubicBezTo>
                <a:cubicBezTo>
                  <a:pt x="349" y="719"/>
                  <a:pt x="347" y="732"/>
                  <a:pt x="347" y="741"/>
                </a:cubicBezTo>
                <a:cubicBezTo>
                  <a:pt x="348" y="768"/>
                  <a:pt x="347" y="846"/>
                  <a:pt x="343" y="863"/>
                </a:cubicBezTo>
                <a:cubicBezTo>
                  <a:pt x="339" y="880"/>
                  <a:pt x="349" y="907"/>
                  <a:pt x="306" y="961"/>
                </a:cubicBezTo>
                <a:cubicBezTo>
                  <a:pt x="306" y="961"/>
                  <a:pt x="305" y="962"/>
                  <a:pt x="305" y="963"/>
                </a:cubicBezTo>
                <a:cubicBezTo>
                  <a:pt x="289" y="971"/>
                  <a:pt x="265" y="985"/>
                  <a:pt x="242" y="1002"/>
                </a:cubicBezTo>
                <a:cubicBezTo>
                  <a:pt x="204" y="1029"/>
                  <a:pt x="182" y="1047"/>
                  <a:pt x="146" y="1099"/>
                </a:cubicBezTo>
                <a:cubicBezTo>
                  <a:pt x="110" y="1151"/>
                  <a:pt x="82" y="1179"/>
                  <a:pt x="77" y="1179"/>
                </a:cubicBezTo>
                <a:cubicBezTo>
                  <a:pt x="72" y="1179"/>
                  <a:pt x="79" y="1171"/>
                  <a:pt x="48" y="1183"/>
                </a:cubicBezTo>
                <a:cubicBezTo>
                  <a:pt x="16" y="1196"/>
                  <a:pt x="14" y="1201"/>
                  <a:pt x="10" y="1201"/>
                </a:cubicBezTo>
                <a:cubicBezTo>
                  <a:pt x="6" y="1201"/>
                  <a:pt x="0" y="1202"/>
                  <a:pt x="3" y="1215"/>
                </a:cubicBezTo>
                <a:cubicBezTo>
                  <a:pt x="7" y="1228"/>
                  <a:pt x="31" y="1291"/>
                  <a:pt x="42" y="1314"/>
                </a:cubicBezTo>
                <a:cubicBezTo>
                  <a:pt x="53" y="1337"/>
                  <a:pt x="81" y="1386"/>
                  <a:pt x="100" y="1386"/>
                </a:cubicBezTo>
                <a:cubicBezTo>
                  <a:pt x="120" y="1385"/>
                  <a:pt x="119" y="1370"/>
                  <a:pt x="118" y="1357"/>
                </a:cubicBezTo>
                <a:cubicBezTo>
                  <a:pt x="118" y="1344"/>
                  <a:pt x="111" y="1331"/>
                  <a:pt x="112" y="1327"/>
                </a:cubicBezTo>
                <a:cubicBezTo>
                  <a:pt x="114" y="1323"/>
                  <a:pt x="113" y="1270"/>
                  <a:pt x="118" y="1262"/>
                </a:cubicBezTo>
                <a:cubicBezTo>
                  <a:pt x="123" y="1254"/>
                  <a:pt x="141" y="1247"/>
                  <a:pt x="135" y="1235"/>
                </a:cubicBezTo>
                <a:cubicBezTo>
                  <a:pt x="130" y="1223"/>
                  <a:pt x="129" y="1226"/>
                  <a:pt x="129" y="1226"/>
                </a:cubicBezTo>
                <a:cubicBezTo>
                  <a:pt x="129" y="1226"/>
                  <a:pt x="144" y="1187"/>
                  <a:pt x="158" y="1179"/>
                </a:cubicBezTo>
                <a:cubicBezTo>
                  <a:pt x="173" y="1170"/>
                  <a:pt x="271" y="1085"/>
                  <a:pt x="286" y="1057"/>
                </a:cubicBezTo>
                <a:cubicBezTo>
                  <a:pt x="301" y="1030"/>
                  <a:pt x="330" y="1035"/>
                  <a:pt x="341" y="1026"/>
                </a:cubicBezTo>
                <a:cubicBezTo>
                  <a:pt x="352" y="1016"/>
                  <a:pt x="367" y="1004"/>
                  <a:pt x="367" y="1004"/>
                </a:cubicBezTo>
                <a:cubicBezTo>
                  <a:pt x="367" y="1004"/>
                  <a:pt x="388" y="990"/>
                  <a:pt x="403" y="966"/>
                </a:cubicBezTo>
                <a:cubicBezTo>
                  <a:pt x="408" y="960"/>
                  <a:pt x="414" y="952"/>
                  <a:pt x="418" y="943"/>
                </a:cubicBezTo>
                <a:cubicBezTo>
                  <a:pt x="441" y="898"/>
                  <a:pt x="477" y="841"/>
                  <a:pt x="477" y="841"/>
                </a:cubicBezTo>
                <a:cubicBezTo>
                  <a:pt x="501" y="818"/>
                  <a:pt x="501" y="818"/>
                  <a:pt x="501" y="818"/>
                </a:cubicBezTo>
                <a:cubicBezTo>
                  <a:pt x="508" y="795"/>
                  <a:pt x="508" y="795"/>
                  <a:pt x="508" y="795"/>
                </a:cubicBezTo>
                <a:cubicBezTo>
                  <a:pt x="508" y="795"/>
                  <a:pt x="516" y="770"/>
                  <a:pt x="531" y="781"/>
                </a:cubicBezTo>
                <a:cubicBezTo>
                  <a:pt x="547" y="792"/>
                  <a:pt x="554" y="799"/>
                  <a:pt x="554" y="799"/>
                </a:cubicBezTo>
                <a:cubicBezTo>
                  <a:pt x="554" y="799"/>
                  <a:pt x="569" y="777"/>
                  <a:pt x="579" y="777"/>
                </a:cubicBezTo>
                <a:cubicBezTo>
                  <a:pt x="589" y="776"/>
                  <a:pt x="668" y="772"/>
                  <a:pt x="701" y="789"/>
                </a:cubicBezTo>
                <a:cubicBezTo>
                  <a:pt x="701" y="789"/>
                  <a:pt x="666" y="845"/>
                  <a:pt x="660" y="881"/>
                </a:cubicBezTo>
                <a:cubicBezTo>
                  <a:pt x="653" y="916"/>
                  <a:pt x="611" y="1008"/>
                  <a:pt x="602" y="1010"/>
                </a:cubicBezTo>
                <a:cubicBezTo>
                  <a:pt x="594" y="1012"/>
                  <a:pt x="568" y="1015"/>
                  <a:pt x="541" y="1041"/>
                </a:cubicBezTo>
                <a:cubicBezTo>
                  <a:pt x="541" y="1041"/>
                  <a:pt x="528" y="1038"/>
                  <a:pt x="528" y="1052"/>
                </a:cubicBezTo>
                <a:cubicBezTo>
                  <a:pt x="527" y="1067"/>
                  <a:pt x="561" y="1115"/>
                  <a:pt x="569" y="1135"/>
                </a:cubicBezTo>
                <a:cubicBezTo>
                  <a:pt x="577" y="1156"/>
                  <a:pt x="619" y="1219"/>
                  <a:pt x="653" y="1220"/>
                </a:cubicBezTo>
                <a:cubicBezTo>
                  <a:pt x="687" y="1221"/>
                  <a:pt x="677" y="1205"/>
                  <a:pt x="674" y="1190"/>
                </a:cubicBezTo>
                <a:cubicBezTo>
                  <a:pt x="671" y="1176"/>
                  <a:pt x="664" y="1162"/>
                  <a:pt x="664" y="1162"/>
                </a:cubicBezTo>
                <a:cubicBezTo>
                  <a:pt x="664" y="1162"/>
                  <a:pt x="654" y="1108"/>
                  <a:pt x="654" y="1094"/>
                </a:cubicBezTo>
                <a:cubicBezTo>
                  <a:pt x="655" y="1079"/>
                  <a:pt x="674" y="1062"/>
                  <a:pt x="660" y="1062"/>
                </a:cubicBezTo>
                <a:cubicBezTo>
                  <a:pt x="654" y="1062"/>
                  <a:pt x="651" y="1063"/>
                  <a:pt x="650" y="1063"/>
                </a:cubicBezTo>
                <a:cubicBezTo>
                  <a:pt x="654" y="1052"/>
                  <a:pt x="671" y="1003"/>
                  <a:pt x="693" y="982"/>
                </a:cubicBezTo>
                <a:cubicBezTo>
                  <a:pt x="719" y="957"/>
                  <a:pt x="783" y="864"/>
                  <a:pt x="790" y="838"/>
                </a:cubicBezTo>
                <a:cubicBezTo>
                  <a:pt x="796" y="812"/>
                  <a:pt x="825" y="799"/>
                  <a:pt x="823" y="772"/>
                </a:cubicBezTo>
                <a:cubicBezTo>
                  <a:pt x="820" y="745"/>
                  <a:pt x="837" y="743"/>
                  <a:pt x="803" y="725"/>
                </a:cubicBezTo>
                <a:close/>
                <a:moveTo>
                  <a:pt x="415" y="545"/>
                </a:moveTo>
                <a:cubicBezTo>
                  <a:pt x="386" y="590"/>
                  <a:pt x="369" y="590"/>
                  <a:pt x="362" y="606"/>
                </a:cubicBezTo>
                <a:cubicBezTo>
                  <a:pt x="360" y="610"/>
                  <a:pt x="359" y="616"/>
                  <a:pt x="359" y="622"/>
                </a:cubicBezTo>
                <a:cubicBezTo>
                  <a:pt x="357" y="621"/>
                  <a:pt x="354" y="620"/>
                  <a:pt x="351" y="619"/>
                </a:cubicBezTo>
                <a:cubicBezTo>
                  <a:pt x="351" y="619"/>
                  <a:pt x="341" y="618"/>
                  <a:pt x="346" y="586"/>
                </a:cubicBezTo>
                <a:cubicBezTo>
                  <a:pt x="351" y="553"/>
                  <a:pt x="354" y="528"/>
                  <a:pt x="354" y="523"/>
                </a:cubicBezTo>
                <a:cubicBezTo>
                  <a:pt x="355" y="518"/>
                  <a:pt x="375" y="462"/>
                  <a:pt x="377" y="444"/>
                </a:cubicBezTo>
                <a:cubicBezTo>
                  <a:pt x="380" y="426"/>
                  <a:pt x="380" y="398"/>
                  <a:pt x="390" y="394"/>
                </a:cubicBezTo>
                <a:cubicBezTo>
                  <a:pt x="400" y="390"/>
                  <a:pt x="426" y="379"/>
                  <a:pt x="426" y="379"/>
                </a:cubicBezTo>
                <a:cubicBezTo>
                  <a:pt x="426" y="379"/>
                  <a:pt x="444" y="500"/>
                  <a:pt x="415" y="54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1240962" y="2824978"/>
            <a:ext cx="516629" cy="331486"/>
          </a:xfrm>
          <a:custGeom>
            <a:avLst/>
            <a:gdLst/>
            <a:ahLst/>
            <a:cxnLst>
              <a:cxn ang="0">
                <a:pos x="688" y="516"/>
              </a:cxn>
              <a:cxn ang="0">
                <a:pos x="655" y="499"/>
              </a:cxn>
              <a:cxn ang="0">
                <a:pos x="626" y="489"/>
              </a:cxn>
              <a:cxn ang="0">
                <a:pos x="581" y="450"/>
              </a:cxn>
              <a:cxn ang="0">
                <a:pos x="571" y="420"/>
              </a:cxn>
              <a:cxn ang="0">
                <a:pos x="542" y="379"/>
              </a:cxn>
              <a:cxn ang="0">
                <a:pos x="518" y="252"/>
              </a:cxn>
              <a:cxn ang="0">
                <a:pos x="506" y="200"/>
              </a:cxn>
              <a:cxn ang="0">
                <a:pos x="513" y="200"/>
              </a:cxn>
              <a:cxn ang="0">
                <a:pos x="523" y="211"/>
              </a:cxn>
              <a:cxn ang="0">
                <a:pos x="554" y="225"/>
              </a:cxn>
              <a:cxn ang="0">
                <a:pos x="637" y="237"/>
              </a:cxn>
              <a:cxn ang="0">
                <a:pos x="619" y="99"/>
              </a:cxn>
              <a:cxn ang="0">
                <a:pos x="518" y="57"/>
              </a:cxn>
              <a:cxn ang="0">
                <a:pos x="294" y="37"/>
              </a:cxn>
              <a:cxn ang="0">
                <a:pos x="93" y="211"/>
              </a:cxn>
              <a:cxn ang="0">
                <a:pos x="131" y="369"/>
              </a:cxn>
              <a:cxn ang="0">
                <a:pos x="84" y="382"/>
              </a:cxn>
              <a:cxn ang="0">
                <a:pos x="27" y="365"/>
              </a:cxn>
              <a:cxn ang="0">
                <a:pos x="2" y="479"/>
              </a:cxn>
              <a:cxn ang="0">
                <a:pos x="59" y="536"/>
              </a:cxn>
              <a:cxn ang="0">
                <a:pos x="89" y="451"/>
              </a:cxn>
              <a:cxn ang="0">
                <a:pos x="118" y="447"/>
              </a:cxn>
              <a:cxn ang="0">
                <a:pos x="161" y="518"/>
              </a:cxn>
              <a:cxn ang="0">
                <a:pos x="312" y="552"/>
              </a:cxn>
              <a:cxn ang="0">
                <a:pos x="278" y="510"/>
              </a:cxn>
              <a:cxn ang="0">
                <a:pos x="310" y="493"/>
              </a:cxn>
              <a:cxn ang="0">
                <a:pos x="395" y="430"/>
              </a:cxn>
              <a:cxn ang="0">
                <a:pos x="440" y="368"/>
              </a:cxn>
              <a:cxn ang="0">
                <a:pos x="559" y="503"/>
              </a:cxn>
              <a:cxn ang="0">
                <a:pos x="541" y="555"/>
              </a:cxn>
              <a:cxn ang="0">
                <a:pos x="615" y="531"/>
              </a:cxn>
              <a:cxn ang="0">
                <a:pos x="639" y="559"/>
              </a:cxn>
              <a:cxn ang="0">
                <a:pos x="666" y="586"/>
              </a:cxn>
              <a:cxn ang="0">
                <a:pos x="651" y="544"/>
              </a:cxn>
              <a:cxn ang="0">
                <a:pos x="684" y="551"/>
              </a:cxn>
              <a:cxn ang="0">
                <a:pos x="712" y="548"/>
              </a:cxn>
              <a:cxn ang="0">
                <a:pos x="726" y="536"/>
              </a:cxn>
            </a:cxnLst>
            <a:rect l="0" t="0" r="r" b="b"/>
            <a:pathLst>
              <a:path w="727" h="593">
                <a:moveTo>
                  <a:pt x="712" y="530"/>
                </a:moveTo>
                <a:cubicBezTo>
                  <a:pt x="708" y="529"/>
                  <a:pt x="688" y="516"/>
                  <a:pt x="688" y="516"/>
                </a:cubicBezTo>
                <a:cubicBezTo>
                  <a:pt x="688" y="516"/>
                  <a:pt x="683" y="511"/>
                  <a:pt x="677" y="508"/>
                </a:cubicBezTo>
                <a:cubicBezTo>
                  <a:pt x="670" y="504"/>
                  <a:pt x="658" y="502"/>
                  <a:pt x="655" y="499"/>
                </a:cubicBezTo>
                <a:cubicBezTo>
                  <a:pt x="651" y="497"/>
                  <a:pt x="645" y="493"/>
                  <a:pt x="628" y="489"/>
                </a:cubicBezTo>
                <a:cubicBezTo>
                  <a:pt x="628" y="489"/>
                  <a:pt x="627" y="489"/>
                  <a:pt x="626" y="489"/>
                </a:cubicBezTo>
                <a:cubicBezTo>
                  <a:pt x="620" y="483"/>
                  <a:pt x="613" y="478"/>
                  <a:pt x="604" y="475"/>
                </a:cubicBezTo>
                <a:cubicBezTo>
                  <a:pt x="604" y="475"/>
                  <a:pt x="595" y="464"/>
                  <a:pt x="581" y="450"/>
                </a:cubicBezTo>
                <a:cubicBezTo>
                  <a:pt x="567" y="435"/>
                  <a:pt x="562" y="422"/>
                  <a:pt x="562" y="422"/>
                </a:cubicBezTo>
                <a:cubicBezTo>
                  <a:pt x="562" y="422"/>
                  <a:pt x="569" y="424"/>
                  <a:pt x="571" y="420"/>
                </a:cubicBezTo>
                <a:cubicBezTo>
                  <a:pt x="573" y="416"/>
                  <a:pt x="572" y="410"/>
                  <a:pt x="567" y="409"/>
                </a:cubicBezTo>
                <a:cubicBezTo>
                  <a:pt x="562" y="409"/>
                  <a:pt x="542" y="379"/>
                  <a:pt x="542" y="379"/>
                </a:cubicBezTo>
                <a:cubicBezTo>
                  <a:pt x="542" y="379"/>
                  <a:pt x="527" y="330"/>
                  <a:pt x="511" y="313"/>
                </a:cubicBezTo>
                <a:cubicBezTo>
                  <a:pt x="511" y="313"/>
                  <a:pt x="545" y="287"/>
                  <a:pt x="518" y="252"/>
                </a:cubicBezTo>
                <a:cubicBezTo>
                  <a:pt x="499" y="220"/>
                  <a:pt x="499" y="220"/>
                  <a:pt x="499" y="220"/>
                </a:cubicBezTo>
                <a:cubicBezTo>
                  <a:pt x="506" y="200"/>
                  <a:pt x="506" y="200"/>
                  <a:pt x="506" y="200"/>
                </a:cubicBezTo>
                <a:cubicBezTo>
                  <a:pt x="506" y="200"/>
                  <a:pt x="506" y="201"/>
                  <a:pt x="507" y="201"/>
                </a:cubicBezTo>
                <a:cubicBezTo>
                  <a:pt x="509" y="202"/>
                  <a:pt x="513" y="200"/>
                  <a:pt x="513" y="200"/>
                </a:cubicBezTo>
                <a:cubicBezTo>
                  <a:pt x="513" y="200"/>
                  <a:pt x="513" y="206"/>
                  <a:pt x="514" y="207"/>
                </a:cubicBezTo>
                <a:cubicBezTo>
                  <a:pt x="516" y="208"/>
                  <a:pt x="523" y="211"/>
                  <a:pt x="523" y="211"/>
                </a:cubicBezTo>
                <a:cubicBezTo>
                  <a:pt x="523" y="211"/>
                  <a:pt x="522" y="223"/>
                  <a:pt x="530" y="223"/>
                </a:cubicBezTo>
                <a:cubicBezTo>
                  <a:pt x="539" y="223"/>
                  <a:pt x="549" y="218"/>
                  <a:pt x="554" y="225"/>
                </a:cubicBezTo>
                <a:cubicBezTo>
                  <a:pt x="559" y="233"/>
                  <a:pt x="567" y="247"/>
                  <a:pt x="583" y="248"/>
                </a:cubicBezTo>
                <a:cubicBezTo>
                  <a:pt x="599" y="250"/>
                  <a:pt x="610" y="261"/>
                  <a:pt x="637" y="237"/>
                </a:cubicBezTo>
                <a:cubicBezTo>
                  <a:pt x="661" y="215"/>
                  <a:pt x="678" y="190"/>
                  <a:pt x="665" y="158"/>
                </a:cubicBezTo>
                <a:cubicBezTo>
                  <a:pt x="658" y="128"/>
                  <a:pt x="634" y="102"/>
                  <a:pt x="619" y="99"/>
                </a:cubicBezTo>
                <a:cubicBezTo>
                  <a:pt x="593" y="95"/>
                  <a:pt x="548" y="92"/>
                  <a:pt x="543" y="85"/>
                </a:cubicBezTo>
                <a:cubicBezTo>
                  <a:pt x="537" y="79"/>
                  <a:pt x="518" y="57"/>
                  <a:pt x="518" y="57"/>
                </a:cubicBezTo>
                <a:cubicBezTo>
                  <a:pt x="518" y="57"/>
                  <a:pt x="500" y="0"/>
                  <a:pt x="429" y="3"/>
                </a:cubicBezTo>
                <a:cubicBezTo>
                  <a:pt x="359" y="6"/>
                  <a:pt x="356" y="1"/>
                  <a:pt x="294" y="37"/>
                </a:cubicBezTo>
                <a:cubicBezTo>
                  <a:pt x="231" y="72"/>
                  <a:pt x="187" y="81"/>
                  <a:pt x="150" y="126"/>
                </a:cubicBezTo>
                <a:cubicBezTo>
                  <a:pt x="114" y="170"/>
                  <a:pt x="108" y="203"/>
                  <a:pt x="93" y="211"/>
                </a:cubicBezTo>
                <a:cubicBezTo>
                  <a:pt x="78" y="219"/>
                  <a:pt x="60" y="289"/>
                  <a:pt x="70" y="302"/>
                </a:cubicBezTo>
                <a:cubicBezTo>
                  <a:pt x="80" y="316"/>
                  <a:pt x="108" y="358"/>
                  <a:pt x="131" y="369"/>
                </a:cubicBezTo>
                <a:cubicBezTo>
                  <a:pt x="153" y="379"/>
                  <a:pt x="163" y="398"/>
                  <a:pt x="163" y="398"/>
                </a:cubicBezTo>
                <a:cubicBezTo>
                  <a:pt x="84" y="382"/>
                  <a:pt x="84" y="382"/>
                  <a:pt x="84" y="382"/>
                </a:cubicBezTo>
                <a:cubicBezTo>
                  <a:pt x="84" y="382"/>
                  <a:pt x="94" y="373"/>
                  <a:pt x="77" y="368"/>
                </a:cubicBezTo>
                <a:cubicBezTo>
                  <a:pt x="60" y="363"/>
                  <a:pt x="27" y="365"/>
                  <a:pt x="27" y="365"/>
                </a:cubicBezTo>
                <a:cubicBezTo>
                  <a:pt x="27" y="365"/>
                  <a:pt x="10" y="357"/>
                  <a:pt x="10" y="384"/>
                </a:cubicBezTo>
                <a:cubicBezTo>
                  <a:pt x="10" y="411"/>
                  <a:pt x="0" y="464"/>
                  <a:pt x="2" y="479"/>
                </a:cubicBezTo>
                <a:cubicBezTo>
                  <a:pt x="4" y="495"/>
                  <a:pt x="9" y="571"/>
                  <a:pt x="33" y="570"/>
                </a:cubicBezTo>
                <a:cubicBezTo>
                  <a:pt x="56" y="568"/>
                  <a:pt x="61" y="549"/>
                  <a:pt x="59" y="536"/>
                </a:cubicBezTo>
                <a:cubicBezTo>
                  <a:pt x="58" y="524"/>
                  <a:pt x="63" y="509"/>
                  <a:pt x="63" y="509"/>
                </a:cubicBezTo>
                <a:cubicBezTo>
                  <a:pt x="63" y="509"/>
                  <a:pt x="81" y="452"/>
                  <a:pt x="89" y="451"/>
                </a:cubicBezTo>
                <a:cubicBezTo>
                  <a:pt x="98" y="450"/>
                  <a:pt x="110" y="448"/>
                  <a:pt x="110" y="448"/>
                </a:cubicBezTo>
                <a:cubicBezTo>
                  <a:pt x="118" y="447"/>
                  <a:pt x="118" y="447"/>
                  <a:pt x="118" y="447"/>
                </a:cubicBezTo>
                <a:cubicBezTo>
                  <a:pt x="118" y="447"/>
                  <a:pt x="102" y="462"/>
                  <a:pt x="115" y="480"/>
                </a:cubicBezTo>
                <a:cubicBezTo>
                  <a:pt x="129" y="498"/>
                  <a:pt x="150" y="512"/>
                  <a:pt x="161" y="518"/>
                </a:cubicBezTo>
                <a:cubicBezTo>
                  <a:pt x="172" y="524"/>
                  <a:pt x="206" y="563"/>
                  <a:pt x="225" y="570"/>
                </a:cubicBezTo>
                <a:cubicBezTo>
                  <a:pt x="243" y="576"/>
                  <a:pt x="306" y="569"/>
                  <a:pt x="312" y="552"/>
                </a:cubicBezTo>
                <a:cubicBezTo>
                  <a:pt x="317" y="536"/>
                  <a:pt x="322" y="524"/>
                  <a:pt x="302" y="516"/>
                </a:cubicBezTo>
                <a:cubicBezTo>
                  <a:pt x="282" y="509"/>
                  <a:pt x="278" y="510"/>
                  <a:pt x="278" y="510"/>
                </a:cubicBezTo>
                <a:cubicBezTo>
                  <a:pt x="257" y="474"/>
                  <a:pt x="257" y="474"/>
                  <a:pt x="257" y="474"/>
                </a:cubicBezTo>
                <a:cubicBezTo>
                  <a:pt x="257" y="474"/>
                  <a:pt x="304" y="494"/>
                  <a:pt x="310" y="493"/>
                </a:cubicBezTo>
                <a:cubicBezTo>
                  <a:pt x="316" y="492"/>
                  <a:pt x="372" y="511"/>
                  <a:pt x="387" y="492"/>
                </a:cubicBezTo>
                <a:cubicBezTo>
                  <a:pt x="402" y="473"/>
                  <a:pt x="417" y="453"/>
                  <a:pt x="395" y="430"/>
                </a:cubicBezTo>
                <a:cubicBezTo>
                  <a:pt x="373" y="407"/>
                  <a:pt x="372" y="396"/>
                  <a:pt x="372" y="396"/>
                </a:cubicBezTo>
                <a:cubicBezTo>
                  <a:pt x="372" y="396"/>
                  <a:pt x="440" y="377"/>
                  <a:pt x="440" y="368"/>
                </a:cubicBezTo>
                <a:cubicBezTo>
                  <a:pt x="440" y="368"/>
                  <a:pt x="510" y="449"/>
                  <a:pt x="538" y="470"/>
                </a:cubicBezTo>
                <a:cubicBezTo>
                  <a:pt x="565" y="491"/>
                  <a:pt x="557" y="488"/>
                  <a:pt x="559" y="503"/>
                </a:cubicBezTo>
                <a:cubicBezTo>
                  <a:pt x="561" y="518"/>
                  <a:pt x="559" y="538"/>
                  <a:pt x="548" y="540"/>
                </a:cubicBezTo>
                <a:cubicBezTo>
                  <a:pt x="537" y="543"/>
                  <a:pt x="533" y="556"/>
                  <a:pt x="541" y="555"/>
                </a:cubicBezTo>
                <a:cubicBezTo>
                  <a:pt x="550" y="554"/>
                  <a:pt x="557" y="557"/>
                  <a:pt x="567" y="550"/>
                </a:cubicBezTo>
                <a:cubicBezTo>
                  <a:pt x="576" y="544"/>
                  <a:pt x="593" y="514"/>
                  <a:pt x="615" y="531"/>
                </a:cubicBezTo>
                <a:cubicBezTo>
                  <a:pt x="620" y="535"/>
                  <a:pt x="624" y="537"/>
                  <a:pt x="628" y="539"/>
                </a:cubicBezTo>
                <a:cubicBezTo>
                  <a:pt x="634" y="544"/>
                  <a:pt x="638" y="549"/>
                  <a:pt x="639" y="559"/>
                </a:cubicBezTo>
                <a:cubicBezTo>
                  <a:pt x="640" y="569"/>
                  <a:pt x="649" y="589"/>
                  <a:pt x="658" y="591"/>
                </a:cubicBezTo>
                <a:cubicBezTo>
                  <a:pt x="666" y="593"/>
                  <a:pt x="666" y="586"/>
                  <a:pt x="666" y="586"/>
                </a:cubicBezTo>
                <a:cubicBezTo>
                  <a:pt x="666" y="586"/>
                  <a:pt x="655" y="570"/>
                  <a:pt x="655" y="564"/>
                </a:cubicBezTo>
                <a:cubicBezTo>
                  <a:pt x="655" y="556"/>
                  <a:pt x="651" y="544"/>
                  <a:pt x="651" y="544"/>
                </a:cubicBezTo>
                <a:cubicBezTo>
                  <a:pt x="651" y="544"/>
                  <a:pt x="653" y="531"/>
                  <a:pt x="657" y="533"/>
                </a:cubicBezTo>
                <a:cubicBezTo>
                  <a:pt x="661" y="535"/>
                  <a:pt x="676" y="544"/>
                  <a:pt x="684" y="551"/>
                </a:cubicBezTo>
                <a:cubicBezTo>
                  <a:pt x="695" y="560"/>
                  <a:pt x="711" y="564"/>
                  <a:pt x="715" y="561"/>
                </a:cubicBezTo>
                <a:cubicBezTo>
                  <a:pt x="720" y="557"/>
                  <a:pt x="724" y="555"/>
                  <a:pt x="712" y="548"/>
                </a:cubicBezTo>
                <a:cubicBezTo>
                  <a:pt x="700" y="541"/>
                  <a:pt x="698" y="539"/>
                  <a:pt x="698" y="539"/>
                </a:cubicBezTo>
                <a:cubicBezTo>
                  <a:pt x="698" y="539"/>
                  <a:pt x="727" y="553"/>
                  <a:pt x="726" y="536"/>
                </a:cubicBezTo>
                <a:cubicBezTo>
                  <a:pt x="726" y="536"/>
                  <a:pt x="727" y="534"/>
                  <a:pt x="712" y="5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gray">
          <a:xfrm>
            <a:off x="1974556" y="2585978"/>
            <a:ext cx="580211" cy="478003"/>
          </a:xfrm>
          <a:custGeom>
            <a:avLst/>
            <a:gdLst/>
            <a:ahLst/>
            <a:cxnLst>
              <a:cxn ang="0">
                <a:pos x="773" y="787"/>
              </a:cxn>
              <a:cxn ang="0">
                <a:pos x="742" y="760"/>
              </a:cxn>
              <a:cxn ang="0">
                <a:pos x="687" y="717"/>
              </a:cxn>
              <a:cxn ang="0">
                <a:pos x="681" y="645"/>
              </a:cxn>
              <a:cxn ang="0">
                <a:pos x="688" y="636"/>
              </a:cxn>
              <a:cxn ang="0">
                <a:pos x="664" y="613"/>
              </a:cxn>
              <a:cxn ang="0">
                <a:pos x="645" y="546"/>
              </a:cxn>
              <a:cxn ang="0">
                <a:pos x="612" y="326"/>
              </a:cxn>
              <a:cxn ang="0">
                <a:pos x="666" y="195"/>
              </a:cxn>
              <a:cxn ang="0">
                <a:pos x="735" y="181"/>
              </a:cxn>
              <a:cxn ang="0">
                <a:pos x="740" y="166"/>
              </a:cxn>
              <a:cxn ang="0">
                <a:pos x="747" y="150"/>
              </a:cxn>
              <a:cxn ang="0">
                <a:pos x="745" y="110"/>
              </a:cxn>
              <a:cxn ang="0">
                <a:pos x="713" y="19"/>
              </a:cxn>
              <a:cxn ang="0">
                <a:pos x="589" y="112"/>
              </a:cxn>
              <a:cxn ang="0">
                <a:pos x="432" y="159"/>
              </a:cxn>
              <a:cxn ang="0">
                <a:pos x="244" y="279"/>
              </a:cxn>
              <a:cxn ang="0">
                <a:pos x="198" y="477"/>
              </a:cxn>
              <a:cxn ang="0">
                <a:pos x="294" y="604"/>
              </a:cxn>
              <a:cxn ang="0">
                <a:pos x="142" y="581"/>
              </a:cxn>
              <a:cxn ang="0">
                <a:pos x="86" y="554"/>
              </a:cxn>
              <a:cxn ang="0">
                <a:pos x="6" y="699"/>
              </a:cxn>
              <a:cxn ang="0">
                <a:pos x="66" y="710"/>
              </a:cxn>
              <a:cxn ang="0">
                <a:pos x="118" y="649"/>
              </a:cxn>
              <a:cxn ang="0">
                <a:pos x="145" y="644"/>
              </a:cxn>
              <a:cxn ang="0">
                <a:pos x="207" y="699"/>
              </a:cxn>
              <a:cxn ang="0">
                <a:pos x="344" y="770"/>
              </a:cxn>
              <a:cxn ang="0">
                <a:pos x="421" y="712"/>
              </a:cxn>
              <a:cxn ang="0">
                <a:pos x="421" y="602"/>
              </a:cxn>
              <a:cxn ang="0">
                <a:pos x="562" y="569"/>
              </a:cxn>
              <a:cxn ang="0">
                <a:pos x="650" y="741"/>
              </a:cxn>
              <a:cxn ang="0">
                <a:pos x="641" y="799"/>
              </a:cxn>
              <a:cxn ang="0">
                <a:pos x="668" y="808"/>
              </a:cxn>
              <a:cxn ang="0">
                <a:pos x="701" y="818"/>
              </a:cxn>
              <a:cxn ang="0">
                <a:pos x="712" y="848"/>
              </a:cxn>
              <a:cxn ang="0">
                <a:pos x="725" y="807"/>
              </a:cxn>
              <a:cxn ang="0">
                <a:pos x="759" y="824"/>
              </a:cxn>
              <a:cxn ang="0">
                <a:pos x="785" y="829"/>
              </a:cxn>
              <a:cxn ang="0">
                <a:pos x="812" y="816"/>
              </a:cxn>
              <a:cxn ang="0">
                <a:pos x="446" y="489"/>
              </a:cxn>
              <a:cxn ang="0">
                <a:pos x="402" y="505"/>
              </a:cxn>
              <a:cxn ang="0">
                <a:pos x="448" y="489"/>
              </a:cxn>
              <a:cxn ang="0">
                <a:pos x="446" y="489"/>
              </a:cxn>
              <a:cxn ang="0">
                <a:pos x="501" y="382"/>
              </a:cxn>
              <a:cxn ang="0">
                <a:pos x="525" y="390"/>
              </a:cxn>
            </a:cxnLst>
            <a:rect l="0" t="0" r="r" b="b"/>
            <a:pathLst>
              <a:path w="815" h="856">
                <a:moveTo>
                  <a:pt x="798" y="808"/>
                </a:moveTo>
                <a:cubicBezTo>
                  <a:pt x="782" y="802"/>
                  <a:pt x="773" y="787"/>
                  <a:pt x="773" y="787"/>
                </a:cubicBezTo>
                <a:cubicBezTo>
                  <a:pt x="773" y="787"/>
                  <a:pt x="769" y="781"/>
                  <a:pt x="763" y="775"/>
                </a:cubicBezTo>
                <a:cubicBezTo>
                  <a:pt x="758" y="769"/>
                  <a:pt x="745" y="764"/>
                  <a:pt x="742" y="760"/>
                </a:cubicBezTo>
                <a:cubicBezTo>
                  <a:pt x="739" y="756"/>
                  <a:pt x="734" y="750"/>
                  <a:pt x="717" y="741"/>
                </a:cubicBezTo>
                <a:cubicBezTo>
                  <a:pt x="700" y="732"/>
                  <a:pt x="687" y="717"/>
                  <a:pt x="687" y="717"/>
                </a:cubicBezTo>
                <a:cubicBezTo>
                  <a:pt x="687" y="717"/>
                  <a:pt x="664" y="660"/>
                  <a:pt x="664" y="649"/>
                </a:cubicBezTo>
                <a:cubicBezTo>
                  <a:pt x="664" y="649"/>
                  <a:pt x="682" y="654"/>
                  <a:pt x="681" y="645"/>
                </a:cubicBezTo>
                <a:cubicBezTo>
                  <a:pt x="681" y="645"/>
                  <a:pt x="675" y="638"/>
                  <a:pt x="674" y="635"/>
                </a:cubicBezTo>
                <a:cubicBezTo>
                  <a:pt x="674" y="635"/>
                  <a:pt x="686" y="638"/>
                  <a:pt x="688" y="636"/>
                </a:cubicBezTo>
                <a:cubicBezTo>
                  <a:pt x="689" y="633"/>
                  <a:pt x="690" y="628"/>
                  <a:pt x="683" y="627"/>
                </a:cubicBezTo>
                <a:cubicBezTo>
                  <a:pt x="675" y="627"/>
                  <a:pt x="665" y="616"/>
                  <a:pt x="664" y="613"/>
                </a:cubicBezTo>
                <a:cubicBezTo>
                  <a:pt x="663" y="609"/>
                  <a:pt x="653" y="600"/>
                  <a:pt x="653" y="600"/>
                </a:cubicBezTo>
                <a:cubicBezTo>
                  <a:pt x="653" y="600"/>
                  <a:pt x="645" y="564"/>
                  <a:pt x="645" y="546"/>
                </a:cubicBezTo>
                <a:cubicBezTo>
                  <a:pt x="645" y="528"/>
                  <a:pt x="622" y="468"/>
                  <a:pt x="618" y="457"/>
                </a:cubicBezTo>
                <a:cubicBezTo>
                  <a:pt x="614" y="445"/>
                  <a:pt x="604" y="351"/>
                  <a:pt x="612" y="326"/>
                </a:cubicBezTo>
                <a:cubicBezTo>
                  <a:pt x="619" y="300"/>
                  <a:pt x="642" y="242"/>
                  <a:pt x="623" y="211"/>
                </a:cubicBezTo>
                <a:cubicBezTo>
                  <a:pt x="623" y="211"/>
                  <a:pt x="658" y="202"/>
                  <a:pt x="666" y="195"/>
                </a:cubicBezTo>
                <a:cubicBezTo>
                  <a:pt x="673" y="187"/>
                  <a:pt x="698" y="201"/>
                  <a:pt x="706" y="201"/>
                </a:cubicBezTo>
                <a:cubicBezTo>
                  <a:pt x="714" y="201"/>
                  <a:pt x="738" y="206"/>
                  <a:pt x="735" y="181"/>
                </a:cubicBezTo>
                <a:cubicBezTo>
                  <a:pt x="735" y="181"/>
                  <a:pt x="744" y="175"/>
                  <a:pt x="744" y="172"/>
                </a:cubicBezTo>
                <a:cubicBezTo>
                  <a:pt x="744" y="169"/>
                  <a:pt x="740" y="166"/>
                  <a:pt x="740" y="166"/>
                </a:cubicBezTo>
                <a:cubicBezTo>
                  <a:pt x="740" y="166"/>
                  <a:pt x="747" y="163"/>
                  <a:pt x="747" y="160"/>
                </a:cubicBezTo>
                <a:cubicBezTo>
                  <a:pt x="747" y="158"/>
                  <a:pt x="747" y="150"/>
                  <a:pt x="747" y="150"/>
                </a:cubicBezTo>
                <a:cubicBezTo>
                  <a:pt x="747" y="150"/>
                  <a:pt x="759" y="145"/>
                  <a:pt x="755" y="136"/>
                </a:cubicBezTo>
                <a:cubicBezTo>
                  <a:pt x="751" y="127"/>
                  <a:pt x="740" y="119"/>
                  <a:pt x="745" y="110"/>
                </a:cubicBezTo>
                <a:cubicBezTo>
                  <a:pt x="750" y="101"/>
                  <a:pt x="760" y="85"/>
                  <a:pt x="753" y="68"/>
                </a:cubicBezTo>
                <a:cubicBezTo>
                  <a:pt x="747" y="51"/>
                  <a:pt x="752" y="33"/>
                  <a:pt x="713" y="19"/>
                </a:cubicBezTo>
                <a:cubicBezTo>
                  <a:pt x="675" y="4"/>
                  <a:pt x="639" y="0"/>
                  <a:pt x="610" y="37"/>
                </a:cubicBezTo>
                <a:cubicBezTo>
                  <a:pt x="591" y="62"/>
                  <a:pt x="589" y="112"/>
                  <a:pt x="589" y="112"/>
                </a:cubicBezTo>
                <a:cubicBezTo>
                  <a:pt x="589" y="112"/>
                  <a:pt x="585" y="123"/>
                  <a:pt x="567" y="127"/>
                </a:cubicBezTo>
                <a:cubicBezTo>
                  <a:pt x="549" y="130"/>
                  <a:pt x="479" y="129"/>
                  <a:pt x="432" y="159"/>
                </a:cubicBezTo>
                <a:cubicBezTo>
                  <a:pt x="385" y="188"/>
                  <a:pt x="340" y="196"/>
                  <a:pt x="325" y="209"/>
                </a:cubicBezTo>
                <a:cubicBezTo>
                  <a:pt x="309" y="221"/>
                  <a:pt x="253" y="271"/>
                  <a:pt x="244" y="279"/>
                </a:cubicBezTo>
                <a:cubicBezTo>
                  <a:pt x="235" y="287"/>
                  <a:pt x="198" y="328"/>
                  <a:pt x="188" y="334"/>
                </a:cubicBezTo>
                <a:cubicBezTo>
                  <a:pt x="178" y="340"/>
                  <a:pt x="132" y="429"/>
                  <a:pt x="198" y="477"/>
                </a:cubicBezTo>
                <a:cubicBezTo>
                  <a:pt x="198" y="477"/>
                  <a:pt x="233" y="511"/>
                  <a:pt x="246" y="541"/>
                </a:cubicBezTo>
                <a:cubicBezTo>
                  <a:pt x="259" y="572"/>
                  <a:pt x="294" y="604"/>
                  <a:pt x="294" y="604"/>
                </a:cubicBezTo>
                <a:cubicBezTo>
                  <a:pt x="294" y="604"/>
                  <a:pt x="298" y="613"/>
                  <a:pt x="224" y="602"/>
                </a:cubicBezTo>
                <a:cubicBezTo>
                  <a:pt x="224" y="602"/>
                  <a:pt x="152" y="595"/>
                  <a:pt x="142" y="581"/>
                </a:cubicBezTo>
                <a:cubicBezTo>
                  <a:pt x="132" y="568"/>
                  <a:pt x="136" y="569"/>
                  <a:pt x="124" y="563"/>
                </a:cubicBezTo>
                <a:cubicBezTo>
                  <a:pt x="112" y="556"/>
                  <a:pt x="94" y="554"/>
                  <a:pt x="86" y="554"/>
                </a:cubicBezTo>
                <a:cubicBezTo>
                  <a:pt x="79" y="554"/>
                  <a:pt x="72" y="545"/>
                  <a:pt x="64" y="554"/>
                </a:cubicBezTo>
                <a:cubicBezTo>
                  <a:pt x="56" y="563"/>
                  <a:pt x="0" y="659"/>
                  <a:pt x="6" y="699"/>
                </a:cubicBezTo>
                <a:cubicBezTo>
                  <a:pt x="13" y="738"/>
                  <a:pt x="23" y="760"/>
                  <a:pt x="45" y="750"/>
                </a:cubicBezTo>
                <a:cubicBezTo>
                  <a:pt x="66" y="740"/>
                  <a:pt x="66" y="716"/>
                  <a:pt x="66" y="710"/>
                </a:cubicBezTo>
                <a:cubicBezTo>
                  <a:pt x="66" y="704"/>
                  <a:pt x="75" y="691"/>
                  <a:pt x="78" y="688"/>
                </a:cubicBezTo>
                <a:cubicBezTo>
                  <a:pt x="81" y="685"/>
                  <a:pt x="113" y="649"/>
                  <a:pt x="118" y="649"/>
                </a:cubicBezTo>
                <a:cubicBezTo>
                  <a:pt x="123" y="649"/>
                  <a:pt x="137" y="654"/>
                  <a:pt x="140" y="649"/>
                </a:cubicBezTo>
                <a:cubicBezTo>
                  <a:pt x="142" y="645"/>
                  <a:pt x="145" y="644"/>
                  <a:pt x="145" y="644"/>
                </a:cubicBezTo>
                <a:cubicBezTo>
                  <a:pt x="145" y="644"/>
                  <a:pt x="212" y="661"/>
                  <a:pt x="217" y="669"/>
                </a:cubicBezTo>
                <a:cubicBezTo>
                  <a:pt x="223" y="677"/>
                  <a:pt x="199" y="688"/>
                  <a:pt x="207" y="699"/>
                </a:cubicBezTo>
                <a:cubicBezTo>
                  <a:pt x="215" y="711"/>
                  <a:pt x="223" y="722"/>
                  <a:pt x="270" y="740"/>
                </a:cubicBezTo>
                <a:cubicBezTo>
                  <a:pt x="317" y="757"/>
                  <a:pt x="331" y="771"/>
                  <a:pt x="344" y="770"/>
                </a:cubicBezTo>
                <a:cubicBezTo>
                  <a:pt x="356" y="769"/>
                  <a:pt x="423" y="765"/>
                  <a:pt x="432" y="744"/>
                </a:cubicBezTo>
                <a:cubicBezTo>
                  <a:pt x="441" y="724"/>
                  <a:pt x="426" y="712"/>
                  <a:pt x="421" y="712"/>
                </a:cubicBezTo>
                <a:cubicBezTo>
                  <a:pt x="417" y="712"/>
                  <a:pt x="428" y="691"/>
                  <a:pt x="428" y="685"/>
                </a:cubicBezTo>
                <a:cubicBezTo>
                  <a:pt x="428" y="679"/>
                  <a:pt x="424" y="605"/>
                  <a:pt x="421" y="602"/>
                </a:cubicBezTo>
                <a:cubicBezTo>
                  <a:pt x="419" y="599"/>
                  <a:pt x="535" y="548"/>
                  <a:pt x="548" y="531"/>
                </a:cubicBezTo>
                <a:cubicBezTo>
                  <a:pt x="548" y="531"/>
                  <a:pt x="557" y="545"/>
                  <a:pt x="562" y="569"/>
                </a:cubicBezTo>
                <a:cubicBezTo>
                  <a:pt x="566" y="594"/>
                  <a:pt x="613" y="668"/>
                  <a:pt x="623" y="693"/>
                </a:cubicBezTo>
                <a:cubicBezTo>
                  <a:pt x="633" y="717"/>
                  <a:pt x="648" y="727"/>
                  <a:pt x="650" y="741"/>
                </a:cubicBezTo>
                <a:cubicBezTo>
                  <a:pt x="652" y="755"/>
                  <a:pt x="660" y="773"/>
                  <a:pt x="660" y="773"/>
                </a:cubicBezTo>
                <a:cubicBezTo>
                  <a:pt x="660" y="773"/>
                  <a:pt x="657" y="797"/>
                  <a:pt x="641" y="799"/>
                </a:cubicBezTo>
                <a:cubicBezTo>
                  <a:pt x="641" y="799"/>
                  <a:pt x="631" y="805"/>
                  <a:pt x="643" y="809"/>
                </a:cubicBezTo>
                <a:cubicBezTo>
                  <a:pt x="654" y="813"/>
                  <a:pt x="665" y="814"/>
                  <a:pt x="668" y="808"/>
                </a:cubicBezTo>
                <a:cubicBezTo>
                  <a:pt x="671" y="803"/>
                  <a:pt x="685" y="773"/>
                  <a:pt x="695" y="786"/>
                </a:cubicBezTo>
                <a:cubicBezTo>
                  <a:pt x="704" y="799"/>
                  <a:pt x="707" y="808"/>
                  <a:pt x="701" y="818"/>
                </a:cubicBezTo>
                <a:cubicBezTo>
                  <a:pt x="695" y="828"/>
                  <a:pt x="693" y="846"/>
                  <a:pt x="701" y="851"/>
                </a:cubicBezTo>
                <a:cubicBezTo>
                  <a:pt x="709" y="856"/>
                  <a:pt x="712" y="848"/>
                  <a:pt x="712" y="848"/>
                </a:cubicBezTo>
                <a:cubicBezTo>
                  <a:pt x="712" y="848"/>
                  <a:pt x="712" y="835"/>
                  <a:pt x="716" y="829"/>
                </a:cubicBezTo>
                <a:cubicBezTo>
                  <a:pt x="720" y="824"/>
                  <a:pt x="725" y="807"/>
                  <a:pt x="725" y="807"/>
                </a:cubicBezTo>
                <a:cubicBezTo>
                  <a:pt x="725" y="807"/>
                  <a:pt x="732" y="792"/>
                  <a:pt x="736" y="796"/>
                </a:cubicBezTo>
                <a:cubicBezTo>
                  <a:pt x="740" y="799"/>
                  <a:pt x="755" y="812"/>
                  <a:pt x="759" y="824"/>
                </a:cubicBezTo>
                <a:cubicBezTo>
                  <a:pt x="763" y="835"/>
                  <a:pt x="779" y="844"/>
                  <a:pt x="784" y="844"/>
                </a:cubicBezTo>
                <a:cubicBezTo>
                  <a:pt x="790" y="844"/>
                  <a:pt x="796" y="840"/>
                  <a:pt x="785" y="829"/>
                </a:cubicBezTo>
                <a:cubicBezTo>
                  <a:pt x="775" y="817"/>
                  <a:pt x="777" y="815"/>
                  <a:pt x="777" y="815"/>
                </a:cubicBezTo>
                <a:cubicBezTo>
                  <a:pt x="777" y="815"/>
                  <a:pt x="809" y="835"/>
                  <a:pt x="812" y="816"/>
                </a:cubicBezTo>
                <a:cubicBezTo>
                  <a:pt x="812" y="816"/>
                  <a:pt x="815" y="813"/>
                  <a:pt x="798" y="808"/>
                </a:cubicBezTo>
                <a:close/>
                <a:moveTo>
                  <a:pt x="446" y="489"/>
                </a:moveTo>
                <a:cubicBezTo>
                  <a:pt x="431" y="494"/>
                  <a:pt x="404" y="518"/>
                  <a:pt x="404" y="518"/>
                </a:cubicBezTo>
                <a:cubicBezTo>
                  <a:pt x="402" y="505"/>
                  <a:pt x="402" y="505"/>
                  <a:pt x="402" y="505"/>
                </a:cubicBezTo>
                <a:cubicBezTo>
                  <a:pt x="406" y="500"/>
                  <a:pt x="435" y="492"/>
                  <a:pt x="446" y="489"/>
                </a:cubicBezTo>
                <a:cubicBezTo>
                  <a:pt x="447" y="489"/>
                  <a:pt x="447" y="489"/>
                  <a:pt x="448" y="489"/>
                </a:cubicBezTo>
                <a:cubicBezTo>
                  <a:pt x="452" y="488"/>
                  <a:pt x="450" y="488"/>
                  <a:pt x="446" y="489"/>
                </a:cubicBezTo>
                <a:cubicBezTo>
                  <a:pt x="446" y="489"/>
                  <a:pt x="446" y="489"/>
                  <a:pt x="446" y="489"/>
                </a:cubicBezTo>
                <a:close/>
                <a:moveTo>
                  <a:pt x="501" y="384"/>
                </a:moveTo>
                <a:cubicBezTo>
                  <a:pt x="501" y="382"/>
                  <a:pt x="501" y="382"/>
                  <a:pt x="501" y="382"/>
                </a:cubicBezTo>
                <a:cubicBezTo>
                  <a:pt x="510" y="381"/>
                  <a:pt x="519" y="365"/>
                  <a:pt x="519" y="365"/>
                </a:cubicBezTo>
                <a:cubicBezTo>
                  <a:pt x="516" y="370"/>
                  <a:pt x="525" y="390"/>
                  <a:pt x="525" y="390"/>
                </a:cubicBezTo>
                <a:cubicBezTo>
                  <a:pt x="516" y="386"/>
                  <a:pt x="501" y="384"/>
                  <a:pt x="501" y="384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gray">
          <a:xfrm>
            <a:off x="2771730" y="2520212"/>
            <a:ext cx="749775" cy="431243"/>
          </a:xfrm>
          <a:custGeom>
            <a:avLst/>
            <a:gdLst/>
            <a:ahLst/>
            <a:cxnLst>
              <a:cxn ang="0">
                <a:pos x="1021" y="46"/>
              </a:cxn>
              <a:cxn ang="0">
                <a:pos x="878" y="52"/>
              </a:cxn>
              <a:cxn ang="0">
                <a:pos x="678" y="21"/>
              </a:cxn>
              <a:cxn ang="0">
                <a:pos x="438" y="47"/>
              </a:cxn>
              <a:cxn ang="0">
                <a:pos x="324" y="174"/>
              </a:cxn>
              <a:cxn ang="0">
                <a:pos x="324" y="443"/>
              </a:cxn>
              <a:cxn ang="0">
                <a:pos x="65" y="566"/>
              </a:cxn>
              <a:cxn ang="0">
                <a:pos x="12" y="603"/>
              </a:cxn>
              <a:cxn ang="0">
                <a:pos x="72" y="680"/>
              </a:cxn>
              <a:cxn ang="0">
                <a:pos x="193" y="678"/>
              </a:cxn>
              <a:cxn ang="0">
                <a:pos x="136" y="622"/>
              </a:cxn>
              <a:cxn ang="0">
                <a:pos x="133" y="604"/>
              </a:cxn>
              <a:cxn ang="0">
                <a:pos x="339" y="523"/>
              </a:cxn>
              <a:cxn ang="0">
                <a:pos x="452" y="405"/>
              </a:cxn>
              <a:cxn ang="0">
                <a:pos x="491" y="336"/>
              </a:cxn>
              <a:cxn ang="0">
                <a:pos x="622" y="349"/>
              </a:cxn>
              <a:cxn ang="0">
                <a:pos x="467" y="582"/>
              </a:cxn>
              <a:cxn ang="0">
                <a:pos x="422" y="648"/>
              </a:cxn>
              <a:cxn ang="0">
                <a:pos x="529" y="713"/>
              </a:cxn>
              <a:cxn ang="0">
                <a:pos x="637" y="669"/>
              </a:cxn>
              <a:cxn ang="0">
                <a:pos x="544" y="609"/>
              </a:cxn>
              <a:cxn ang="0">
                <a:pos x="617" y="505"/>
              </a:cxn>
              <a:cxn ang="0">
                <a:pos x="734" y="350"/>
              </a:cxn>
              <a:cxn ang="0">
                <a:pos x="738" y="387"/>
              </a:cxn>
              <a:cxn ang="0">
                <a:pos x="764" y="586"/>
              </a:cxn>
              <a:cxn ang="0">
                <a:pos x="795" y="710"/>
              </a:cxn>
              <a:cxn ang="0">
                <a:pos x="784" y="737"/>
              </a:cxn>
              <a:cxn ang="0">
                <a:pos x="832" y="711"/>
              </a:cxn>
              <a:cxn ang="0">
                <a:pos x="860" y="770"/>
              </a:cxn>
              <a:cxn ang="0">
                <a:pos x="862" y="733"/>
              </a:cxn>
              <a:cxn ang="0">
                <a:pos x="927" y="755"/>
              </a:cxn>
              <a:cxn ang="0">
                <a:pos x="941" y="740"/>
              </a:cxn>
              <a:cxn ang="0">
                <a:pos x="907" y="706"/>
              </a:cxn>
              <a:cxn ang="0">
                <a:pos x="831" y="663"/>
              </a:cxn>
              <a:cxn ang="0">
                <a:pos x="858" y="587"/>
              </a:cxn>
              <a:cxn ang="0">
                <a:pos x="906" y="586"/>
              </a:cxn>
              <a:cxn ang="0">
                <a:pos x="917" y="582"/>
              </a:cxn>
              <a:cxn ang="0">
                <a:pos x="878" y="567"/>
              </a:cxn>
              <a:cxn ang="0">
                <a:pos x="820" y="445"/>
              </a:cxn>
              <a:cxn ang="0">
                <a:pos x="824" y="296"/>
              </a:cxn>
              <a:cxn ang="0">
                <a:pos x="890" y="185"/>
              </a:cxn>
              <a:cxn ang="0">
                <a:pos x="924" y="210"/>
              </a:cxn>
              <a:cxn ang="0">
                <a:pos x="965" y="209"/>
              </a:cxn>
              <a:cxn ang="0">
                <a:pos x="973" y="200"/>
              </a:cxn>
              <a:cxn ang="0">
                <a:pos x="976" y="199"/>
              </a:cxn>
              <a:cxn ang="0">
                <a:pos x="987" y="189"/>
              </a:cxn>
              <a:cxn ang="0">
                <a:pos x="1002" y="176"/>
              </a:cxn>
              <a:cxn ang="0">
                <a:pos x="1008" y="154"/>
              </a:cxn>
              <a:cxn ang="0">
                <a:pos x="1031" y="59"/>
              </a:cxn>
              <a:cxn ang="0">
                <a:pos x="673" y="254"/>
              </a:cxn>
              <a:cxn ang="0">
                <a:pos x="730" y="250"/>
              </a:cxn>
              <a:cxn ang="0">
                <a:pos x="728" y="310"/>
              </a:cxn>
            </a:cxnLst>
            <a:rect l="0" t="0" r="r" b="b"/>
            <a:pathLst>
              <a:path w="1055" h="772">
                <a:moveTo>
                  <a:pt x="1031" y="59"/>
                </a:moveTo>
                <a:cubicBezTo>
                  <a:pt x="1027" y="54"/>
                  <a:pt x="1024" y="50"/>
                  <a:pt x="1021" y="46"/>
                </a:cubicBezTo>
                <a:cubicBezTo>
                  <a:pt x="1014" y="34"/>
                  <a:pt x="1004" y="24"/>
                  <a:pt x="991" y="19"/>
                </a:cubicBezTo>
                <a:cubicBezTo>
                  <a:pt x="946" y="0"/>
                  <a:pt x="915" y="1"/>
                  <a:pt x="878" y="52"/>
                </a:cubicBezTo>
                <a:cubicBezTo>
                  <a:pt x="878" y="52"/>
                  <a:pt x="865" y="78"/>
                  <a:pt x="830" y="66"/>
                </a:cubicBezTo>
                <a:cubicBezTo>
                  <a:pt x="795" y="54"/>
                  <a:pt x="710" y="22"/>
                  <a:pt x="678" y="21"/>
                </a:cubicBezTo>
                <a:cubicBezTo>
                  <a:pt x="646" y="20"/>
                  <a:pt x="551" y="4"/>
                  <a:pt x="503" y="27"/>
                </a:cubicBezTo>
                <a:cubicBezTo>
                  <a:pt x="454" y="50"/>
                  <a:pt x="460" y="47"/>
                  <a:pt x="438" y="47"/>
                </a:cubicBezTo>
                <a:cubicBezTo>
                  <a:pt x="416" y="47"/>
                  <a:pt x="366" y="67"/>
                  <a:pt x="352" y="88"/>
                </a:cubicBezTo>
                <a:cubicBezTo>
                  <a:pt x="337" y="109"/>
                  <a:pt x="322" y="163"/>
                  <a:pt x="324" y="174"/>
                </a:cubicBezTo>
                <a:cubicBezTo>
                  <a:pt x="326" y="184"/>
                  <a:pt x="317" y="245"/>
                  <a:pt x="340" y="338"/>
                </a:cubicBezTo>
                <a:cubicBezTo>
                  <a:pt x="363" y="430"/>
                  <a:pt x="332" y="441"/>
                  <a:pt x="324" y="443"/>
                </a:cubicBezTo>
                <a:cubicBezTo>
                  <a:pt x="317" y="445"/>
                  <a:pt x="238" y="447"/>
                  <a:pt x="153" y="523"/>
                </a:cubicBezTo>
                <a:cubicBezTo>
                  <a:pt x="153" y="523"/>
                  <a:pt x="92" y="565"/>
                  <a:pt x="65" y="566"/>
                </a:cubicBezTo>
                <a:cubicBezTo>
                  <a:pt x="39" y="567"/>
                  <a:pt x="51" y="564"/>
                  <a:pt x="33" y="578"/>
                </a:cubicBezTo>
                <a:cubicBezTo>
                  <a:pt x="15" y="593"/>
                  <a:pt x="12" y="603"/>
                  <a:pt x="12" y="603"/>
                </a:cubicBezTo>
                <a:cubicBezTo>
                  <a:pt x="12" y="603"/>
                  <a:pt x="0" y="606"/>
                  <a:pt x="3" y="615"/>
                </a:cubicBezTo>
                <a:cubicBezTo>
                  <a:pt x="6" y="625"/>
                  <a:pt x="34" y="648"/>
                  <a:pt x="72" y="680"/>
                </a:cubicBezTo>
                <a:cubicBezTo>
                  <a:pt x="110" y="711"/>
                  <a:pt x="146" y="743"/>
                  <a:pt x="197" y="711"/>
                </a:cubicBezTo>
                <a:cubicBezTo>
                  <a:pt x="197" y="711"/>
                  <a:pt x="213" y="692"/>
                  <a:pt x="193" y="678"/>
                </a:cubicBezTo>
                <a:cubicBezTo>
                  <a:pt x="173" y="663"/>
                  <a:pt x="159" y="663"/>
                  <a:pt x="159" y="663"/>
                </a:cubicBezTo>
                <a:cubicBezTo>
                  <a:pt x="159" y="663"/>
                  <a:pt x="136" y="628"/>
                  <a:pt x="136" y="622"/>
                </a:cubicBezTo>
                <a:cubicBezTo>
                  <a:pt x="136" y="615"/>
                  <a:pt x="147" y="604"/>
                  <a:pt x="144" y="604"/>
                </a:cubicBezTo>
                <a:cubicBezTo>
                  <a:pt x="140" y="604"/>
                  <a:pt x="133" y="604"/>
                  <a:pt x="133" y="604"/>
                </a:cubicBezTo>
                <a:cubicBezTo>
                  <a:pt x="133" y="604"/>
                  <a:pt x="178" y="575"/>
                  <a:pt x="204" y="573"/>
                </a:cubicBezTo>
                <a:cubicBezTo>
                  <a:pt x="229" y="571"/>
                  <a:pt x="322" y="534"/>
                  <a:pt x="339" y="523"/>
                </a:cubicBezTo>
                <a:cubicBezTo>
                  <a:pt x="356" y="513"/>
                  <a:pt x="404" y="507"/>
                  <a:pt x="413" y="493"/>
                </a:cubicBezTo>
                <a:cubicBezTo>
                  <a:pt x="421" y="479"/>
                  <a:pt x="442" y="438"/>
                  <a:pt x="452" y="405"/>
                </a:cubicBezTo>
                <a:cubicBezTo>
                  <a:pt x="463" y="371"/>
                  <a:pt x="472" y="362"/>
                  <a:pt x="478" y="359"/>
                </a:cubicBezTo>
                <a:cubicBezTo>
                  <a:pt x="485" y="356"/>
                  <a:pt x="491" y="336"/>
                  <a:pt x="491" y="336"/>
                </a:cubicBezTo>
                <a:cubicBezTo>
                  <a:pt x="491" y="336"/>
                  <a:pt x="531" y="315"/>
                  <a:pt x="544" y="315"/>
                </a:cubicBezTo>
                <a:cubicBezTo>
                  <a:pt x="557" y="315"/>
                  <a:pt x="614" y="333"/>
                  <a:pt x="622" y="349"/>
                </a:cubicBezTo>
                <a:cubicBezTo>
                  <a:pt x="622" y="349"/>
                  <a:pt x="562" y="401"/>
                  <a:pt x="553" y="438"/>
                </a:cubicBezTo>
                <a:cubicBezTo>
                  <a:pt x="545" y="475"/>
                  <a:pt x="492" y="566"/>
                  <a:pt x="467" y="582"/>
                </a:cubicBezTo>
                <a:cubicBezTo>
                  <a:pt x="441" y="597"/>
                  <a:pt x="458" y="566"/>
                  <a:pt x="432" y="610"/>
                </a:cubicBezTo>
                <a:cubicBezTo>
                  <a:pt x="432" y="610"/>
                  <a:pt x="418" y="635"/>
                  <a:pt x="422" y="648"/>
                </a:cubicBezTo>
                <a:cubicBezTo>
                  <a:pt x="422" y="648"/>
                  <a:pt x="404" y="661"/>
                  <a:pt x="424" y="673"/>
                </a:cubicBezTo>
                <a:cubicBezTo>
                  <a:pt x="443" y="686"/>
                  <a:pt x="514" y="706"/>
                  <a:pt x="529" y="713"/>
                </a:cubicBezTo>
                <a:cubicBezTo>
                  <a:pt x="544" y="719"/>
                  <a:pt x="625" y="716"/>
                  <a:pt x="635" y="702"/>
                </a:cubicBezTo>
                <a:cubicBezTo>
                  <a:pt x="644" y="688"/>
                  <a:pt x="652" y="676"/>
                  <a:pt x="637" y="669"/>
                </a:cubicBezTo>
                <a:cubicBezTo>
                  <a:pt x="622" y="663"/>
                  <a:pt x="594" y="660"/>
                  <a:pt x="594" y="660"/>
                </a:cubicBezTo>
                <a:cubicBezTo>
                  <a:pt x="594" y="660"/>
                  <a:pt x="544" y="619"/>
                  <a:pt x="544" y="609"/>
                </a:cubicBezTo>
                <a:cubicBezTo>
                  <a:pt x="544" y="599"/>
                  <a:pt x="551" y="590"/>
                  <a:pt x="544" y="590"/>
                </a:cubicBezTo>
                <a:cubicBezTo>
                  <a:pt x="544" y="590"/>
                  <a:pt x="583" y="527"/>
                  <a:pt x="617" y="505"/>
                </a:cubicBezTo>
                <a:cubicBezTo>
                  <a:pt x="651" y="484"/>
                  <a:pt x="708" y="403"/>
                  <a:pt x="708" y="391"/>
                </a:cubicBezTo>
                <a:cubicBezTo>
                  <a:pt x="708" y="380"/>
                  <a:pt x="734" y="350"/>
                  <a:pt x="734" y="350"/>
                </a:cubicBezTo>
                <a:cubicBezTo>
                  <a:pt x="737" y="347"/>
                  <a:pt x="737" y="347"/>
                  <a:pt x="737" y="347"/>
                </a:cubicBezTo>
                <a:cubicBezTo>
                  <a:pt x="738" y="364"/>
                  <a:pt x="739" y="379"/>
                  <a:pt x="738" y="387"/>
                </a:cubicBezTo>
                <a:cubicBezTo>
                  <a:pt x="737" y="415"/>
                  <a:pt x="727" y="433"/>
                  <a:pt x="735" y="451"/>
                </a:cubicBezTo>
                <a:cubicBezTo>
                  <a:pt x="744" y="469"/>
                  <a:pt x="738" y="507"/>
                  <a:pt x="764" y="586"/>
                </a:cubicBezTo>
                <a:cubicBezTo>
                  <a:pt x="789" y="665"/>
                  <a:pt x="786" y="678"/>
                  <a:pt x="788" y="690"/>
                </a:cubicBezTo>
                <a:cubicBezTo>
                  <a:pt x="790" y="703"/>
                  <a:pt x="795" y="710"/>
                  <a:pt x="795" y="710"/>
                </a:cubicBezTo>
                <a:cubicBezTo>
                  <a:pt x="795" y="710"/>
                  <a:pt x="790" y="728"/>
                  <a:pt x="781" y="728"/>
                </a:cubicBezTo>
                <a:cubicBezTo>
                  <a:pt x="771" y="728"/>
                  <a:pt x="777" y="735"/>
                  <a:pt x="784" y="737"/>
                </a:cubicBezTo>
                <a:cubicBezTo>
                  <a:pt x="808" y="742"/>
                  <a:pt x="809" y="720"/>
                  <a:pt x="812" y="719"/>
                </a:cubicBezTo>
                <a:cubicBezTo>
                  <a:pt x="815" y="718"/>
                  <a:pt x="827" y="711"/>
                  <a:pt x="832" y="711"/>
                </a:cubicBezTo>
                <a:cubicBezTo>
                  <a:pt x="838" y="711"/>
                  <a:pt x="850" y="721"/>
                  <a:pt x="848" y="743"/>
                </a:cubicBezTo>
                <a:cubicBezTo>
                  <a:pt x="846" y="765"/>
                  <a:pt x="854" y="772"/>
                  <a:pt x="860" y="770"/>
                </a:cubicBezTo>
                <a:cubicBezTo>
                  <a:pt x="864" y="769"/>
                  <a:pt x="860" y="757"/>
                  <a:pt x="861" y="754"/>
                </a:cubicBezTo>
                <a:cubicBezTo>
                  <a:pt x="862" y="751"/>
                  <a:pt x="862" y="733"/>
                  <a:pt x="862" y="733"/>
                </a:cubicBezTo>
                <a:cubicBezTo>
                  <a:pt x="862" y="733"/>
                  <a:pt x="868" y="716"/>
                  <a:pt x="881" y="722"/>
                </a:cubicBezTo>
                <a:cubicBezTo>
                  <a:pt x="894" y="728"/>
                  <a:pt x="919" y="758"/>
                  <a:pt x="927" y="755"/>
                </a:cubicBezTo>
                <a:cubicBezTo>
                  <a:pt x="936" y="752"/>
                  <a:pt x="934" y="747"/>
                  <a:pt x="934" y="747"/>
                </a:cubicBezTo>
                <a:cubicBezTo>
                  <a:pt x="934" y="747"/>
                  <a:pt x="940" y="746"/>
                  <a:pt x="941" y="740"/>
                </a:cubicBezTo>
                <a:cubicBezTo>
                  <a:pt x="942" y="734"/>
                  <a:pt x="939" y="733"/>
                  <a:pt x="928" y="726"/>
                </a:cubicBezTo>
                <a:cubicBezTo>
                  <a:pt x="916" y="719"/>
                  <a:pt x="919" y="713"/>
                  <a:pt x="907" y="706"/>
                </a:cubicBezTo>
                <a:cubicBezTo>
                  <a:pt x="895" y="700"/>
                  <a:pt x="879" y="695"/>
                  <a:pt x="862" y="679"/>
                </a:cubicBezTo>
                <a:cubicBezTo>
                  <a:pt x="845" y="662"/>
                  <a:pt x="831" y="671"/>
                  <a:pt x="831" y="663"/>
                </a:cubicBezTo>
                <a:cubicBezTo>
                  <a:pt x="831" y="654"/>
                  <a:pt x="815" y="596"/>
                  <a:pt x="820" y="592"/>
                </a:cubicBezTo>
                <a:cubicBezTo>
                  <a:pt x="841" y="574"/>
                  <a:pt x="848" y="586"/>
                  <a:pt x="858" y="587"/>
                </a:cubicBezTo>
                <a:cubicBezTo>
                  <a:pt x="867" y="588"/>
                  <a:pt x="904" y="599"/>
                  <a:pt x="907" y="595"/>
                </a:cubicBezTo>
                <a:cubicBezTo>
                  <a:pt x="910" y="591"/>
                  <a:pt x="911" y="586"/>
                  <a:pt x="906" y="586"/>
                </a:cubicBezTo>
                <a:cubicBezTo>
                  <a:pt x="906" y="586"/>
                  <a:pt x="906" y="586"/>
                  <a:pt x="906" y="586"/>
                </a:cubicBezTo>
                <a:cubicBezTo>
                  <a:pt x="911" y="586"/>
                  <a:pt x="917" y="585"/>
                  <a:pt x="917" y="582"/>
                </a:cubicBezTo>
                <a:cubicBezTo>
                  <a:pt x="916" y="576"/>
                  <a:pt x="906" y="575"/>
                  <a:pt x="906" y="575"/>
                </a:cubicBezTo>
                <a:cubicBezTo>
                  <a:pt x="906" y="575"/>
                  <a:pt x="886" y="574"/>
                  <a:pt x="878" y="567"/>
                </a:cubicBezTo>
                <a:cubicBezTo>
                  <a:pt x="869" y="559"/>
                  <a:pt x="820" y="538"/>
                  <a:pt x="823" y="514"/>
                </a:cubicBezTo>
                <a:cubicBezTo>
                  <a:pt x="826" y="490"/>
                  <a:pt x="823" y="453"/>
                  <a:pt x="820" y="445"/>
                </a:cubicBezTo>
                <a:cubicBezTo>
                  <a:pt x="816" y="438"/>
                  <a:pt x="809" y="403"/>
                  <a:pt x="814" y="368"/>
                </a:cubicBezTo>
                <a:cubicBezTo>
                  <a:pt x="820" y="333"/>
                  <a:pt x="824" y="296"/>
                  <a:pt x="824" y="296"/>
                </a:cubicBezTo>
                <a:cubicBezTo>
                  <a:pt x="824" y="296"/>
                  <a:pt x="864" y="203"/>
                  <a:pt x="861" y="188"/>
                </a:cubicBezTo>
                <a:cubicBezTo>
                  <a:pt x="861" y="188"/>
                  <a:pt x="886" y="188"/>
                  <a:pt x="890" y="185"/>
                </a:cubicBezTo>
                <a:cubicBezTo>
                  <a:pt x="893" y="184"/>
                  <a:pt x="906" y="196"/>
                  <a:pt x="920" y="205"/>
                </a:cubicBezTo>
                <a:cubicBezTo>
                  <a:pt x="921" y="208"/>
                  <a:pt x="923" y="209"/>
                  <a:pt x="924" y="210"/>
                </a:cubicBezTo>
                <a:cubicBezTo>
                  <a:pt x="930" y="214"/>
                  <a:pt x="942" y="225"/>
                  <a:pt x="953" y="219"/>
                </a:cubicBezTo>
                <a:cubicBezTo>
                  <a:pt x="958" y="216"/>
                  <a:pt x="962" y="212"/>
                  <a:pt x="965" y="209"/>
                </a:cubicBezTo>
                <a:cubicBezTo>
                  <a:pt x="968" y="208"/>
                  <a:pt x="972" y="208"/>
                  <a:pt x="973" y="206"/>
                </a:cubicBezTo>
                <a:cubicBezTo>
                  <a:pt x="974" y="204"/>
                  <a:pt x="974" y="201"/>
                  <a:pt x="973" y="200"/>
                </a:cubicBezTo>
                <a:cubicBezTo>
                  <a:pt x="974" y="199"/>
                  <a:pt x="975" y="199"/>
                  <a:pt x="976" y="199"/>
                </a:cubicBezTo>
                <a:cubicBezTo>
                  <a:pt x="976" y="199"/>
                  <a:pt x="976" y="199"/>
                  <a:pt x="976" y="199"/>
                </a:cubicBezTo>
                <a:cubicBezTo>
                  <a:pt x="978" y="199"/>
                  <a:pt x="981" y="199"/>
                  <a:pt x="982" y="198"/>
                </a:cubicBezTo>
                <a:cubicBezTo>
                  <a:pt x="983" y="196"/>
                  <a:pt x="987" y="189"/>
                  <a:pt x="987" y="189"/>
                </a:cubicBezTo>
                <a:cubicBezTo>
                  <a:pt x="987" y="189"/>
                  <a:pt x="1001" y="191"/>
                  <a:pt x="1002" y="181"/>
                </a:cubicBezTo>
                <a:cubicBezTo>
                  <a:pt x="1002" y="180"/>
                  <a:pt x="1002" y="178"/>
                  <a:pt x="1002" y="176"/>
                </a:cubicBezTo>
                <a:cubicBezTo>
                  <a:pt x="1003" y="171"/>
                  <a:pt x="1003" y="164"/>
                  <a:pt x="1004" y="158"/>
                </a:cubicBezTo>
                <a:cubicBezTo>
                  <a:pt x="1005" y="156"/>
                  <a:pt x="1006" y="155"/>
                  <a:pt x="1008" y="154"/>
                </a:cubicBezTo>
                <a:cubicBezTo>
                  <a:pt x="1017" y="149"/>
                  <a:pt x="1034" y="141"/>
                  <a:pt x="1038" y="123"/>
                </a:cubicBezTo>
                <a:cubicBezTo>
                  <a:pt x="1042" y="104"/>
                  <a:pt x="1055" y="92"/>
                  <a:pt x="1031" y="59"/>
                </a:cubicBezTo>
                <a:close/>
                <a:moveTo>
                  <a:pt x="728" y="310"/>
                </a:moveTo>
                <a:cubicBezTo>
                  <a:pt x="704" y="273"/>
                  <a:pt x="677" y="256"/>
                  <a:pt x="673" y="254"/>
                </a:cubicBezTo>
                <a:cubicBezTo>
                  <a:pt x="669" y="252"/>
                  <a:pt x="677" y="250"/>
                  <a:pt x="684" y="250"/>
                </a:cubicBezTo>
                <a:cubicBezTo>
                  <a:pt x="692" y="250"/>
                  <a:pt x="730" y="250"/>
                  <a:pt x="730" y="250"/>
                </a:cubicBezTo>
                <a:cubicBezTo>
                  <a:pt x="730" y="250"/>
                  <a:pt x="733" y="283"/>
                  <a:pt x="735" y="317"/>
                </a:cubicBezTo>
                <a:cubicBezTo>
                  <a:pt x="732" y="315"/>
                  <a:pt x="729" y="313"/>
                  <a:pt x="728" y="31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gray">
          <a:xfrm>
            <a:off x="3738469" y="2307733"/>
            <a:ext cx="780242" cy="592309"/>
          </a:xfrm>
          <a:custGeom>
            <a:avLst/>
            <a:gdLst/>
            <a:ahLst/>
            <a:cxnLst>
              <a:cxn ang="0">
                <a:pos x="1082" y="117"/>
              </a:cxn>
              <a:cxn ang="0">
                <a:pos x="1044" y="21"/>
              </a:cxn>
              <a:cxn ang="0">
                <a:pos x="952" y="36"/>
              </a:cxn>
              <a:cxn ang="0">
                <a:pos x="897" y="139"/>
              </a:cxn>
              <a:cxn ang="0">
                <a:pos x="666" y="217"/>
              </a:cxn>
              <a:cxn ang="0">
                <a:pos x="515" y="336"/>
              </a:cxn>
              <a:cxn ang="0">
                <a:pos x="399" y="598"/>
              </a:cxn>
              <a:cxn ang="0">
                <a:pos x="119" y="787"/>
              </a:cxn>
              <a:cxn ang="0">
                <a:pos x="26" y="840"/>
              </a:cxn>
              <a:cxn ang="0">
                <a:pos x="32" y="922"/>
              </a:cxn>
              <a:cxn ang="0">
                <a:pos x="133" y="1009"/>
              </a:cxn>
              <a:cxn ang="0">
                <a:pos x="125" y="902"/>
              </a:cxn>
              <a:cxn ang="0">
                <a:pos x="125" y="869"/>
              </a:cxn>
              <a:cxn ang="0">
                <a:pos x="382" y="729"/>
              </a:cxn>
              <a:cxn ang="0">
                <a:pos x="539" y="612"/>
              </a:cxn>
              <a:cxn ang="0">
                <a:pos x="569" y="664"/>
              </a:cxn>
              <a:cxn ang="0">
                <a:pos x="589" y="718"/>
              </a:cxn>
              <a:cxn ang="0">
                <a:pos x="496" y="895"/>
              </a:cxn>
              <a:cxn ang="0">
                <a:pos x="434" y="957"/>
              </a:cxn>
              <a:cxn ang="0">
                <a:pos x="442" y="1024"/>
              </a:cxn>
              <a:cxn ang="0">
                <a:pos x="652" y="1037"/>
              </a:cxn>
              <a:cxn ang="0">
                <a:pos x="606" y="984"/>
              </a:cxn>
              <a:cxn ang="0">
                <a:pos x="565" y="931"/>
              </a:cxn>
              <a:cxn ang="0">
                <a:pos x="620" y="832"/>
              </a:cxn>
              <a:cxn ang="0">
                <a:pos x="705" y="704"/>
              </a:cxn>
              <a:cxn ang="0">
                <a:pos x="716" y="566"/>
              </a:cxn>
              <a:cxn ang="0">
                <a:pos x="720" y="451"/>
              </a:cxn>
              <a:cxn ang="0">
                <a:pos x="910" y="440"/>
              </a:cxn>
              <a:cxn ang="0">
                <a:pos x="1008" y="421"/>
              </a:cxn>
              <a:cxn ang="0">
                <a:pos x="920" y="403"/>
              </a:cxn>
              <a:cxn ang="0">
                <a:pos x="910" y="319"/>
              </a:cxn>
              <a:cxn ang="0">
                <a:pos x="1004" y="210"/>
              </a:cxn>
              <a:cxn ang="0">
                <a:pos x="1045" y="215"/>
              </a:cxn>
              <a:cxn ang="0">
                <a:pos x="1077" y="191"/>
              </a:cxn>
              <a:cxn ang="0">
                <a:pos x="1079" y="176"/>
              </a:cxn>
              <a:cxn ang="0">
                <a:pos x="1086" y="158"/>
              </a:cxn>
            </a:cxnLst>
            <a:rect l="0" t="0" r="r" b="b"/>
            <a:pathLst>
              <a:path w="1098" h="1062">
                <a:moveTo>
                  <a:pt x="1094" y="143"/>
                </a:moveTo>
                <a:cubicBezTo>
                  <a:pt x="1089" y="134"/>
                  <a:pt x="1077" y="127"/>
                  <a:pt x="1082" y="117"/>
                </a:cubicBezTo>
                <a:cubicBezTo>
                  <a:pt x="1087" y="107"/>
                  <a:pt x="1096" y="89"/>
                  <a:pt x="1089" y="71"/>
                </a:cubicBezTo>
                <a:cubicBezTo>
                  <a:pt x="1081" y="53"/>
                  <a:pt x="1085" y="35"/>
                  <a:pt x="1044" y="21"/>
                </a:cubicBezTo>
                <a:cubicBezTo>
                  <a:pt x="1044" y="21"/>
                  <a:pt x="1035" y="20"/>
                  <a:pt x="1029" y="18"/>
                </a:cubicBezTo>
                <a:cubicBezTo>
                  <a:pt x="976" y="0"/>
                  <a:pt x="952" y="36"/>
                  <a:pt x="952" y="36"/>
                </a:cubicBezTo>
                <a:cubicBezTo>
                  <a:pt x="952" y="36"/>
                  <a:pt x="915" y="78"/>
                  <a:pt x="920" y="107"/>
                </a:cubicBezTo>
                <a:cubicBezTo>
                  <a:pt x="926" y="135"/>
                  <a:pt x="912" y="140"/>
                  <a:pt x="897" y="139"/>
                </a:cubicBezTo>
                <a:cubicBezTo>
                  <a:pt x="883" y="139"/>
                  <a:pt x="826" y="144"/>
                  <a:pt x="748" y="186"/>
                </a:cubicBezTo>
                <a:cubicBezTo>
                  <a:pt x="713" y="205"/>
                  <a:pt x="683" y="196"/>
                  <a:pt x="666" y="217"/>
                </a:cubicBezTo>
                <a:cubicBezTo>
                  <a:pt x="658" y="227"/>
                  <a:pt x="613" y="259"/>
                  <a:pt x="591" y="271"/>
                </a:cubicBezTo>
                <a:cubicBezTo>
                  <a:pt x="569" y="282"/>
                  <a:pt x="530" y="315"/>
                  <a:pt x="515" y="336"/>
                </a:cubicBezTo>
                <a:cubicBezTo>
                  <a:pt x="515" y="336"/>
                  <a:pt x="428" y="392"/>
                  <a:pt x="433" y="456"/>
                </a:cubicBezTo>
                <a:cubicBezTo>
                  <a:pt x="439" y="519"/>
                  <a:pt x="393" y="557"/>
                  <a:pt x="399" y="598"/>
                </a:cubicBezTo>
                <a:cubicBezTo>
                  <a:pt x="399" y="598"/>
                  <a:pt x="319" y="647"/>
                  <a:pt x="282" y="656"/>
                </a:cubicBezTo>
                <a:cubicBezTo>
                  <a:pt x="245" y="666"/>
                  <a:pt x="140" y="757"/>
                  <a:pt x="119" y="787"/>
                </a:cubicBezTo>
                <a:cubicBezTo>
                  <a:pt x="98" y="817"/>
                  <a:pt x="77" y="823"/>
                  <a:pt x="77" y="823"/>
                </a:cubicBezTo>
                <a:cubicBezTo>
                  <a:pt x="77" y="823"/>
                  <a:pt x="53" y="815"/>
                  <a:pt x="26" y="840"/>
                </a:cubicBezTo>
                <a:cubicBezTo>
                  <a:pt x="0" y="864"/>
                  <a:pt x="6" y="850"/>
                  <a:pt x="8" y="869"/>
                </a:cubicBezTo>
                <a:cubicBezTo>
                  <a:pt x="10" y="887"/>
                  <a:pt x="24" y="902"/>
                  <a:pt x="32" y="922"/>
                </a:cubicBezTo>
                <a:cubicBezTo>
                  <a:pt x="41" y="943"/>
                  <a:pt x="68" y="1000"/>
                  <a:pt x="80" y="1005"/>
                </a:cubicBezTo>
                <a:cubicBezTo>
                  <a:pt x="92" y="1009"/>
                  <a:pt x="127" y="1022"/>
                  <a:pt x="133" y="1009"/>
                </a:cubicBezTo>
                <a:cubicBezTo>
                  <a:pt x="139" y="995"/>
                  <a:pt x="135" y="980"/>
                  <a:pt x="123" y="952"/>
                </a:cubicBezTo>
                <a:cubicBezTo>
                  <a:pt x="111" y="923"/>
                  <a:pt x="125" y="902"/>
                  <a:pt x="125" y="902"/>
                </a:cubicBezTo>
                <a:cubicBezTo>
                  <a:pt x="125" y="902"/>
                  <a:pt x="143" y="884"/>
                  <a:pt x="139" y="877"/>
                </a:cubicBezTo>
                <a:cubicBezTo>
                  <a:pt x="136" y="870"/>
                  <a:pt x="125" y="869"/>
                  <a:pt x="125" y="869"/>
                </a:cubicBezTo>
                <a:cubicBezTo>
                  <a:pt x="125" y="869"/>
                  <a:pt x="177" y="818"/>
                  <a:pt x="206" y="807"/>
                </a:cubicBezTo>
                <a:cubicBezTo>
                  <a:pt x="234" y="796"/>
                  <a:pt x="377" y="732"/>
                  <a:pt x="382" y="729"/>
                </a:cubicBezTo>
                <a:cubicBezTo>
                  <a:pt x="386" y="725"/>
                  <a:pt x="455" y="703"/>
                  <a:pt x="470" y="692"/>
                </a:cubicBezTo>
                <a:cubicBezTo>
                  <a:pt x="485" y="680"/>
                  <a:pt x="533" y="613"/>
                  <a:pt x="539" y="612"/>
                </a:cubicBezTo>
                <a:cubicBezTo>
                  <a:pt x="546" y="611"/>
                  <a:pt x="568" y="625"/>
                  <a:pt x="589" y="610"/>
                </a:cubicBezTo>
                <a:cubicBezTo>
                  <a:pt x="609" y="595"/>
                  <a:pt x="562" y="655"/>
                  <a:pt x="569" y="664"/>
                </a:cubicBezTo>
                <a:cubicBezTo>
                  <a:pt x="575" y="674"/>
                  <a:pt x="557" y="688"/>
                  <a:pt x="566" y="705"/>
                </a:cubicBezTo>
                <a:cubicBezTo>
                  <a:pt x="575" y="721"/>
                  <a:pt x="589" y="718"/>
                  <a:pt x="589" y="718"/>
                </a:cubicBezTo>
                <a:cubicBezTo>
                  <a:pt x="589" y="718"/>
                  <a:pt x="543" y="775"/>
                  <a:pt x="537" y="815"/>
                </a:cubicBezTo>
                <a:cubicBezTo>
                  <a:pt x="531" y="855"/>
                  <a:pt x="513" y="873"/>
                  <a:pt x="496" y="895"/>
                </a:cubicBezTo>
                <a:cubicBezTo>
                  <a:pt x="479" y="917"/>
                  <a:pt x="462" y="928"/>
                  <a:pt x="462" y="928"/>
                </a:cubicBezTo>
                <a:cubicBezTo>
                  <a:pt x="462" y="928"/>
                  <a:pt x="446" y="922"/>
                  <a:pt x="434" y="957"/>
                </a:cubicBezTo>
                <a:cubicBezTo>
                  <a:pt x="422" y="991"/>
                  <a:pt x="435" y="994"/>
                  <a:pt x="428" y="1007"/>
                </a:cubicBezTo>
                <a:cubicBezTo>
                  <a:pt x="420" y="1021"/>
                  <a:pt x="442" y="1024"/>
                  <a:pt x="442" y="1024"/>
                </a:cubicBezTo>
                <a:cubicBezTo>
                  <a:pt x="442" y="1024"/>
                  <a:pt x="519" y="1040"/>
                  <a:pt x="540" y="1051"/>
                </a:cubicBezTo>
                <a:cubicBezTo>
                  <a:pt x="561" y="1062"/>
                  <a:pt x="641" y="1047"/>
                  <a:pt x="652" y="1037"/>
                </a:cubicBezTo>
                <a:cubicBezTo>
                  <a:pt x="663" y="1027"/>
                  <a:pt x="676" y="1007"/>
                  <a:pt x="647" y="1001"/>
                </a:cubicBezTo>
                <a:cubicBezTo>
                  <a:pt x="618" y="994"/>
                  <a:pt x="606" y="984"/>
                  <a:pt x="606" y="984"/>
                </a:cubicBezTo>
                <a:cubicBezTo>
                  <a:pt x="568" y="945"/>
                  <a:pt x="568" y="945"/>
                  <a:pt x="568" y="945"/>
                </a:cubicBezTo>
                <a:cubicBezTo>
                  <a:pt x="568" y="945"/>
                  <a:pt x="576" y="929"/>
                  <a:pt x="565" y="931"/>
                </a:cubicBezTo>
                <a:cubicBezTo>
                  <a:pt x="554" y="933"/>
                  <a:pt x="554" y="933"/>
                  <a:pt x="554" y="933"/>
                </a:cubicBezTo>
                <a:cubicBezTo>
                  <a:pt x="554" y="933"/>
                  <a:pt x="591" y="873"/>
                  <a:pt x="620" y="832"/>
                </a:cubicBezTo>
                <a:cubicBezTo>
                  <a:pt x="648" y="792"/>
                  <a:pt x="677" y="742"/>
                  <a:pt x="677" y="742"/>
                </a:cubicBezTo>
                <a:cubicBezTo>
                  <a:pt x="677" y="742"/>
                  <a:pt x="697" y="720"/>
                  <a:pt x="705" y="704"/>
                </a:cubicBezTo>
                <a:cubicBezTo>
                  <a:pt x="712" y="688"/>
                  <a:pt x="741" y="645"/>
                  <a:pt x="735" y="634"/>
                </a:cubicBezTo>
                <a:cubicBezTo>
                  <a:pt x="729" y="623"/>
                  <a:pt x="716" y="580"/>
                  <a:pt x="716" y="566"/>
                </a:cubicBezTo>
                <a:cubicBezTo>
                  <a:pt x="717" y="551"/>
                  <a:pt x="695" y="507"/>
                  <a:pt x="695" y="507"/>
                </a:cubicBezTo>
                <a:cubicBezTo>
                  <a:pt x="695" y="507"/>
                  <a:pt x="703" y="459"/>
                  <a:pt x="720" y="451"/>
                </a:cubicBezTo>
                <a:cubicBezTo>
                  <a:pt x="736" y="444"/>
                  <a:pt x="791" y="404"/>
                  <a:pt x="791" y="404"/>
                </a:cubicBezTo>
                <a:cubicBezTo>
                  <a:pt x="791" y="404"/>
                  <a:pt x="885" y="447"/>
                  <a:pt x="910" y="440"/>
                </a:cubicBezTo>
                <a:cubicBezTo>
                  <a:pt x="936" y="433"/>
                  <a:pt x="971" y="471"/>
                  <a:pt x="985" y="465"/>
                </a:cubicBezTo>
                <a:cubicBezTo>
                  <a:pt x="999" y="459"/>
                  <a:pt x="1025" y="442"/>
                  <a:pt x="1008" y="421"/>
                </a:cubicBezTo>
                <a:cubicBezTo>
                  <a:pt x="992" y="401"/>
                  <a:pt x="992" y="399"/>
                  <a:pt x="965" y="403"/>
                </a:cubicBezTo>
                <a:cubicBezTo>
                  <a:pt x="937" y="408"/>
                  <a:pt x="920" y="403"/>
                  <a:pt x="920" y="403"/>
                </a:cubicBezTo>
                <a:cubicBezTo>
                  <a:pt x="853" y="366"/>
                  <a:pt x="853" y="366"/>
                  <a:pt x="853" y="366"/>
                </a:cubicBezTo>
                <a:cubicBezTo>
                  <a:pt x="853" y="366"/>
                  <a:pt x="892" y="337"/>
                  <a:pt x="910" y="319"/>
                </a:cubicBezTo>
                <a:cubicBezTo>
                  <a:pt x="928" y="301"/>
                  <a:pt x="960" y="251"/>
                  <a:pt x="961" y="242"/>
                </a:cubicBezTo>
                <a:cubicBezTo>
                  <a:pt x="961" y="232"/>
                  <a:pt x="994" y="213"/>
                  <a:pt x="1004" y="210"/>
                </a:cubicBezTo>
                <a:cubicBezTo>
                  <a:pt x="1011" y="207"/>
                  <a:pt x="1026" y="216"/>
                  <a:pt x="1045" y="215"/>
                </a:cubicBezTo>
                <a:cubicBezTo>
                  <a:pt x="1045" y="215"/>
                  <a:pt x="1045" y="215"/>
                  <a:pt x="1045" y="215"/>
                </a:cubicBezTo>
                <a:cubicBezTo>
                  <a:pt x="1053" y="215"/>
                  <a:pt x="1078" y="218"/>
                  <a:pt x="1075" y="194"/>
                </a:cubicBezTo>
                <a:cubicBezTo>
                  <a:pt x="1076" y="193"/>
                  <a:pt x="1076" y="192"/>
                  <a:pt x="1077" y="191"/>
                </a:cubicBezTo>
                <a:cubicBezTo>
                  <a:pt x="1079" y="189"/>
                  <a:pt x="1084" y="184"/>
                  <a:pt x="1084" y="182"/>
                </a:cubicBezTo>
                <a:cubicBezTo>
                  <a:pt x="1084" y="178"/>
                  <a:pt x="1079" y="176"/>
                  <a:pt x="1079" y="176"/>
                </a:cubicBezTo>
                <a:cubicBezTo>
                  <a:pt x="1079" y="176"/>
                  <a:pt x="1086" y="172"/>
                  <a:pt x="1086" y="170"/>
                </a:cubicBezTo>
                <a:cubicBezTo>
                  <a:pt x="1086" y="167"/>
                  <a:pt x="1086" y="158"/>
                  <a:pt x="1086" y="158"/>
                </a:cubicBezTo>
                <a:cubicBezTo>
                  <a:pt x="1086" y="158"/>
                  <a:pt x="1098" y="153"/>
                  <a:pt x="1094" y="14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gray">
          <a:xfrm>
            <a:off x="4735676" y="2092147"/>
            <a:ext cx="699433" cy="778313"/>
          </a:xfrm>
          <a:custGeom>
            <a:avLst/>
            <a:gdLst/>
            <a:ahLst/>
            <a:cxnLst>
              <a:cxn ang="0">
                <a:pos x="852" y="1320"/>
              </a:cxn>
              <a:cxn ang="0">
                <a:pos x="838" y="1220"/>
              </a:cxn>
              <a:cxn ang="0">
                <a:pos x="837" y="1109"/>
              </a:cxn>
              <a:cxn ang="0">
                <a:pos x="889" y="902"/>
              </a:cxn>
              <a:cxn ang="0">
                <a:pos x="772" y="758"/>
              </a:cxn>
              <a:cxn ang="0">
                <a:pos x="699" y="615"/>
              </a:cxn>
              <a:cxn ang="0">
                <a:pos x="773" y="346"/>
              </a:cxn>
              <a:cxn ang="0">
                <a:pos x="962" y="416"/>
              </a:cxn>
              <a:cxn ang="0">
                <a:pos x="891" y="185"/>
              </a:cxn>
              <a:cxn ang="0">
                <a:pos x="855" y="121"/>
              </a:cxn>
              <a:cxn ang="0">
                <a:pos x="814" y="133"/>
              </a:cxn>
              <a:cxn ang="0">
                <a:pos x="795" y="139"/>
              </a:cxn>
              <a:cxn ang="0">
                <a:pos x="782" y="73"/>
              </a:cxn>
              <a:cxn ang="0">
                <a:pos x="621" y="154"/>
              </a:cxn>
              <a:cxn ang="0">
                <a:pos x="630" y="215"/>
              </a:cxn>
              <a:cxn ang="0">
                <a:pos x="576" y="277"/>
              </a:cxn>
              <a:cxn ang="0">
                <a:pos x="426" y="368"/>
              </a:cxn>
              <a:cxn ang="0">
                <a:pos x="309" y="538"/>
              </a:cxn>
              <a:cxn ang="0">
                <a:pos x="272" y="597"/>
              </a:cxn>
              <a:cxn ang="0">
                <a:pos x="293" y="618"/>
              </a:cxn>
              <a:cxn ang="0">
                <a:pos x="337" y="581"/>
              </a:cxn>
              <a:cxn ang="0">
                <a:pos x="468" y="417"/>
              </a:cxn>
              <a:cxn ang="0">
                <a:pos x="545" y="397"/>
              </a:cxn>
              <a:cxn ang="0">
                <a:pos x="493" y="565"/>
              </a:cxn>
              <a:cxn ang="0">
                <a:pos x="410" y="748"/>
              </a:cxn>
              <a:cxn ang="0">
                <a:pos x="374" y="938"/>
              </a:cxn>
              <a:cxn ang="0">
                <a:pos x="74" y="1121"/>
              </a:cxn>
              <a:cxn ang="0">
                <a:pos x="4" y="1179"/>
              </a:cxn>
              <a:cxn ang="0">
                <a:pos x="135" y="1321"/>
              </a:cxn>
              <a:cxn ang="0">
                <a:pos x="147" y="1242"/>
              </a:cxn>
              <a:cxn ang="0">
                <a:pos x="145" y="1169"/>
              </a:cxn>
              <a:cxn ang="0">
                <a:pos x="255" y="1118"/>
              </a:cxn>
              <a:cxn ang="0">
                <a:pos x="506" y="976"/>
              </a:cxn>
              <a:cxn ang="0">
                <a:pos x="590" y="858"/>
              </a:cxn>
              <a:cxn ang="0">
                <a:pos x="683" y="865"/>
              </a:cxn>
              <a:cxn ang="0">
                <a:pos x="771" y="1043"/>
              </a:cxn>
              <a:cxn ang="0">
                <a:pos x="712" y="1223"/>
              </a:cxn>
              <a:cxn ang="0">
                <a:pos x="732" y="1281"/>
              </a:cxn>
              <a:cxn ang="0">
                <a:pos x="875" y="1384"/>
              </a:cxn>
              <a:cxn ang="0">
                <a:pos x="862" y="1339"/>
              </a:cxn>
              <a:cxn ang="0">
                <a:pos x="854" y="224"/>
              </a:cxn>
              <a:cxn ang="0">
                <a:pos x="859" y="286"/>
              </a:cxn>
              <a:cxn ang="0">
                <a:pos x="798" y="225"/>
              </a:cxn>
              <a:cxn ang="0">
                <a:pos x="831" y="212"/>
              </a:cxn>
            </a:cxnLst>
            <a:rect l="0" t="0" r="r" b="b"/>
            <a:pathLst>
              <a:path w="983" h="1394">
                <a:moveTo>
                  <a:pt x="862" y="1339"/>
                </a:moveTo>
                <a:cubicBezTo>
                  <a:pt x="852" y="1320"/>
                  <a:pt x="852" y="1320"/>
                  <a:pt x="852" y="1320"/>
                </a:cubicBezTo>
                <a:cubicBezTo>
                  <a:pt x="830" y="1248"/>
                  <a:pt x="830" y="1248"/>
                  <a:pt x="830" y="1248"/>
                </a:cubicBezTo>
                <a:cubicBezTo>
                  <a:pt x="830" y="1248"/>
                  <a:pt x="850" y="1225"/>
                  <a:pt x="838" y="1220"/>
                </a:cubicBezTo>
                <a:cubicBezTo>
                  <a:pt x="825" y="1216"/>
                  <a:pt x="823" y="1220"/>
                  <a:pt x="823" y="1220"/>
                </a:cubicBezTo>
                <a:cubicBezTo>
                  <a:pt x="823" y="1220"/>
                  <a:pt x="823" y="1158"/>
                  <a:pt x="837" y="1109"/>
                </a:cubicBezTo>
                <a:cubicBezTo>
                  <a:pt x="852" y="1060"/>
                  <a:pt x="873" y="1006"/>
                  <a:pt x="871" y="966"/>
                </a:cubicBezTo>
                <a:cubicBezTo>
                  <a:pt x="869" y="927"/>
                  <a:pt x="886" y="915"/>
                  <a:pt x="889" y="902"/>
                </a:cubicBezTo>
                <a:cubicBezTo>
                  <a:pt x="893" y="888"/>
                  <a:pt x="891" y="853"/>
                  <a:pt x="857" y="831"/>
                </a:cubicBezTo>
                <a:cubicBezTo>
                  <a:pt x="823" y="809"/>
                  <a:pt x="799" y="777"/>
                  <a:pt x="772" y="758"/>
                </a:cubicBezTo>
                <a:cubicBezTo>
                  <a:pt x="746" y="739"/>
                  <a:pt x="690" y="713"/>
                  <a:pt x="674" y="696"/>
                </a:cubicBezTo>
                <a:cubicBezTo>
                  <a:pt x="659" y="680"/>
                  <a:pt x="689" y="649"/>
                  <a:pt x="699" y="615"/>
                </a:cubicBezTo>
                <a:cubicBezTo>
                  <a:pt x="710" y="581"/>
                  <a:pt x="755" y="472"/>
                  <a:pt x="755" y="444"/>
                </a:cubicBezTo>
                <a:cubicBezTo>
                  <a:pt x="754" y="415"/>
                  <a:pt x="771" y="350"/>
                  <a:pt x="773" y="346"/>
                </a:cubicBezTo>
                <a:cubicBezTo>
                  <a:pt x="774" y="342"/>
                  <a:pt x="827" y="392"/>
                  <a:pt x="870" y="402"/>
                </a:cubicBezTo>
                <a:cubicBezTo>
                  <a:pt x="912" y="413"/>
                  <a:pt x="941" y="432"/>
                  <a:pt x="962" y="416"/>
                </a:cubicBezTo>
                <a:cubicBezTo>
                  <a:pt x="983" y="401"/>
                  <a:pt x="977" y="360"/>
                  <a:pt x="969" y="340"/>
                </a:cubicBezTo>
                <a:cubicBezTo>
                  <a:pt x="961" y="319"/>
                  <a:pt x="900" y="197"/>
                  <a:pt x="891" y="185"/>
                </a:cubicBezTo>
                <a:cubicBezTo>
                  <a:pt x="882" y="173"/>
                  <a:pt x="883" y="174"/>
                  <a:pt x="882" y="164"/>
                </a:cubicBezTo>
                <a:cubicBezTo>
                  <a:pt x="881" y="154"/>
                  <a:pt x="862" y="121"/>
                  <a:pt x="855" y="121"/>
                </a:cubicBezTo>
                <a:cubicBezTo>
                  <a:pt x="847" y="120"/>
                  <a:pt x="838" y="117"/>
                  <a:pt x="835" y="123"/>
                </a:cubicBezTo>
                <a:cubicBezTo>
                  <a:pt x="835" y="123"/>
                  <a:pt x="816" y="110"/>
                  <a:pt x="814" y="133"/>
                </a:cubicBezTo>
                <a:cubicBezTo>
                  <a:pt x="814" y="133"/>
                  <a:pt x="812" y="136"/>
                  <a:pt x="802" y="134"/>
                </a:cubicBezTo>
                <a:cubicBezTo>
                  <a:pt x="797" y="133"/>
                  <a:pt x="795" y="136"/>
                  <a:pt x="795" y="139"/>
                </a:cubicBezTo>
                <a:cubicBezTo>
                  <a:pt x="790" y="134"/>
                  <a:pt x="784" y="125"/>
                  <a:pt x="785" y="116"/>
                </a:cubicBezTo>
                <a:cubicBezTo>
                  <a:pt x="788" y="104"/>
                  <a:pt x="786" y="86"/>
                  <a:pt x="782" y="73"/>
                </a:cubicBezTo>
                <a:cubicBezTo>
                  <a:pt x="773" y="48"/>
                  <a:pt x="699" y="0"/>
                  <a:pt x="634" y="54"/>
                </a:cubicBezTo>
                <a:cubicBezTo>
                  <a:pt x="634" y="54"/>
                  <a:pt x="600" y="109"/>
                  <a:pt x="621" y="154"/>
                </a:cubicBezTo>
                <a:cubicBezTo>
                  <a:pt x="641" y="200"/>
                  <a:pt x="645" y="188"/>
                  <a:pt x="642" y="197"/>
                </a:cubicBezTo>
                <a:cubicBezTo>
                  <a:pt x="639" y="205"/>
                  <a:pt x="635" y="207"/>
                  <a:pt x="630" y="215"/>
                </a:cubicBezTo>
                <a:cubicBezTo>
                  <a:pt x="625" y="223"/>
                  <a:pt x="610" y="235"/>
                  <a:pt x="606" y="236"/>
                </a:cubicBezTo>
                <a:cubicBezTo>
                  <a:pt x="603" y="237"/>
                  <a:pt x="579" y="265"/>
                  <a:pt x="576" y="277"/>
                </a:cubicBezTo>
                <a:cubicBezTo>
                  <a:pt x="574" y="288"/>
                  <a:pt x="555" y="302"/>
                  <a:pt x="542" y="304"/>
                </a:cubicBezTo>
                <a:cubicBezTo>
                  <a:pt x="509" y="308"/>
                  <a:pt x="442" y="361"/>
                  <a:pt x="426" y="368"/>
                </a:cubicBezTo>
                <a:cubicBezTo>
                  <a:pt x="413" y="374"/>
                  <a:pt x="415" y="387"/>
                  <a:pt x="395" y="401"/>
                </a:cubicBezTo>
                <a:cubicBezTo>
                  <a:pt x="375" y="416"/>
                  <a:pt x="322" y="529"/>
                  <a:pt x="309" y="538"/>
                </a:cubicBezTo>
                <a:cubicBezTo>
                  <a:pt x="296" y="547"/>
                  <a:pt x="281" y="571"/>
                  <a:pt x="280" y="580"/>
                </a:cubicBezTo>
                <a:cubicBezTo>
                  <a:pt x="280" y="580"/>
                  <a:pt x="267" y="590"/>
                  <a:pt x="272" y="597"/>
                </a:cubicBezTo>
                <a:cubicBezTo>
                  <a:pt x="277" y="604"/>
                  <a:pt x="276" y="611"/>
                  <a:pt x="284" y="612"/>
                </a:cubicBezTo>
                <a:cubicBezTo>
                  <a:pt x="284" y="612"/>
                  <a:pt x="289" y="620"/>
                  <a:pt x="293" y="618"/>
                </a:cubicBezTo>
                <a:cubicBezTo>
                  <a:pt x="293" y="618"/>
                  <a:pt x="304" y="627"/>
                  <a:pt x="313" y="625"/>
                </a:cubicBezTo>
                <a:cubicBezTo>
                  <a:pt x="322" y="624"/>
                  <a:pt x="337" y="628"/>
                  <a:pt x="337" y="581"/>
                </a:cubicBezTo>
                <a:cubicBezTo>
                  <a:pt x="337" y="534"/>
                  <a:pt x="381" y="520"/>
                  <a:pt x="401" y="491"/>
                </a:cubicBezTo>
                <a:cubicBezTo>
                  <a:pt x="421" y="462"/>
                  <a:pt x="467" y="425"/>
                  <a:pt x="468" y="417"/>
                </a:cubicBezTo>
                <a:cubicBezTo>
                  <a:pt x="468" y="417"/>
                  <a:pt x="503" y="421"/>
                  <a:pt x="530" y="404"/>
                </a:cubicBezTo>
                <a:cubicBezTo>
                  <a:pt x="556" y="387"/>
                  <a:pt x="545" y="397"/>
                  <a:pt x="545" y="397"/>
                </a:cubicBezTo>
                <a:cubicBezTo>
                  <a:pt x="545" y="397"/>
                  <a:pt x="546" y="435"/>
                  <a:pt x="528" y="457"/>
                </a:cubicBezTo>
                <a:cubicBezTo>
                  <a:pt x="510" y="479"/>
                  <a:pt x="494" y="548"/>
                  <a:pt x="493" y="565"/>
                </a:cubicBezTo>
                <a:cubicBezTo>
                  <a:pt x="493" y="565"/>
                  <a:pt x="458" y="601"/>
                  <a:pt x="448" y="627"/>
                </a:cubicBezTo>
                <a:cubicBezTo>
                  <a:pt x="438" y="653"/>
                  <a:pt x="407" y="714"/>
                  <a:pt x="410" y="748"/>
                </a:cubicBezTo>
                <a:cubicBezTo>
                  <a:pt x="413" y="773"/>
                  <a:pt x="410" y="837"/>
                  <a:pt x="415" y="870"/>
                </a:cubicBezTo>
                <a:cubicBezTo>
                  <a:pt x="414" y="893"/>
                  <a:pt x="396" y="921"/>
                  <a:pt x="374" y="938"/>
                </a:cubicBezTo>
                <a:cubicBezTo>
                  <a:pt x="330" y="972"/>
                  <a:pt x="251" y="1006"/>
                  <a:pt x="146" y="1090"/>
                </a:cubicBezTo>
                <a:cubicBezTo>
                  <a:pt x="146" y="1090"/>
                  <a:pt x="89" y="1123"/>
                  <a:pt x="74" y="1121"/>
                </a:cubicBezTo>
                <a:cubicBezTo>
                  <a:pt x="58" y="1120"/>
                  <a:pt x="29" y="1136"/>
                  <a:pt x="14" y="1151"/>
                </a:cubicBezTo>
                <a:cubicBezTo>
                  <a:pt x="0" y="1165"/>
                  <a:pt x="1" y="1164"/>
                  <a:pt x="4" y="1179"/>
                </a:cubicBezTo>
                <a:cubicBezTo>
                  <a:pt x="7" y="1194"/>
                  <a:pt x="52" y="1239"/>
                  <a:pt x="58" y="1246"/>
                </a:cubicBezTo>
                <a:cubicBezTo>
                  <a:pt x="63" y="1254"/>
                  <a:pt x="122" y="1320"/>
                  <a:pt x="135" y="1321"/>
                </a:cubicBezTo>
                <a:cubicBezTo>
                  <a:pt x="148" y="1322"/>
                  <a:pt x="170" y="1316"/>
                  <a:pt x="170" y="1303"/>
                </a:cubicBezTo>
                <a:cubicBezTo>
                  <a:pt x="170" y="1289"/>
                  <a:pt x="147" y="1247"/>
                  <a:pt x="147" y="1242"/>
                </a:cubicBezTo>
                <a:cubicBezTo>
                  <a:pt x="148" y="1236"/>
                  <a:pt x="143" y="1186"/>
                  <a:pt x="143" y="1186"/>
                </a:cubicBezTo>
                <a:cubicBezTo>
                  <a:pt x="145" y="1169"/>
                  <a:pt x="145" y="1169"/>
                  <a:pt x="145" y="1169"/>
                </a:cubicBezTo>
                <a:cubicBezTo>
                  <a:pt x="131" y="1162"/>
                  <a:pt x="131" y="1162"/>
                  <a:pt x="131" y="1162"/>
                </a:cubicBezTo>
                <a:cubicBezTo>
                  <a:pt x="131" y="1162"/>
                  <a:pt x="213" y="1126"/>
                  <a:pt x="255" y="1118"/>
                </a:cubicBezTo>
                <a:cubicBezTo>
                  <a:pt x="298" y="1111"/>
                  <a:pt x="414" y="1030"/>
                  <a:pt x="426" y="1030"/>
                </a:cubicBezTo>
                <a:cubicBezTo>
                  <a:pt x="437" y="1029"/>
                  <a:pt x="489" y="1015"/>
                  <a:pt x="506" y="976"/>
                </a:cubicBezTo>
                <a:cubicBezTo>
                  <a:pt x="523" y="937"/>
                  <a:pt x="562" y="877"/>
                  <a:pt x="588" y="859"/>
                </a:cubicBezTo>
                <a:cubicBezTo>
                  <a:pt x="589" y="859"/>
                  <a:pt x="589" y="858"/>
                  <a:pt x="590" y="858"/>
                </a:cubicBezTo>
                <a:cubicBezTo>
                  <a:pt x="612" y="869"/>
                  <a:pt x="639" y="888"/>
                  <a:pt x="639" y="888"/>
                </a:cubicBezTo>
                <a:cubicBezTo>
                  <a:pt x="683" y="865"/>
                  <a:pt x="683" y="865"/>
                  <a:pt x="683" y="865"/>
                </a:cubicBezTo>
                <a:cubicBezTo>
                  <a:pt x="683" y="865"/>
                  <a:pt x="784" y="890"/>
                  <a:pt x="788" y="909"/>
                </a:cubicBezTo>
                <a:cubicBezTo>
                  <a:pt x="793" y="928"/>
                  <a:pt x="765" y="1017"/>
                  <a:pt x="771" y="1043"/>
                </a:cubicBezTo>
                <a:cubicBezTo>
                  <a:pt x="778" y="1069"/>
                  <a:pt x="765" y="1180"/>
                  <a:pt x="760" y="1181"/>
                </a:cubicBezTo>
                <a:cubicBezTo>
                  <a:pt x="754" y="1183"/>
                  <a:pt x="718" y="1205"/>
                  <a:pt x="712" y="1223"/>
                </a:cubicBezTo>
                <a:cubicBezTo>
                  <a:pt x="712" y="1223"/>
                  <a:pt x="697" y="1230"/>
                  <a:pt x="700" y="1237"/>
                </a:cubicBezTo>
                <a:cubicBezTo>
                  <a:pt x="703" y="1244"/>
                  <a:pt x="719" y="1267"/>
                  <a:pt x="732" y="1281"/>
                </a:cubicBezTo>
                <a:cubicBezTo>
                  <a:pt x="745" y="1295"/>
                  <a:pt x="810" y="1357"/>
                  <a:pt x="822" y="1365"/>
                </a:cubicBezTo>
                <a:cubicBezTo>
                  <a:pt x="834" y="1372"/>
                  <a:pt x="868" y="1394"/>
                  <a:pt x="875" y="1384"/>
                </a:cubicBezTo>
                <a:cubicBezTo>
                  <a:pt x="881" y="1374"/>
                  <a:pt x="876" y="1356"/>
                  <a:pt x="869" y="1347"/>
                </a:cubicBezTo>
                <a:cubicBezTo>
                  <a:pt x="862" y="1339"/>
                  <a:pt x="862" y="1339"/>
                  <a:pt x="862" y="1339"/>
                </a:cubicBezTo>
                <a:close/>
                <a:moveTo>
                  <a:pt x="831" y="212"/>
                </a:moveTo>
                <a:cubicBezTo>
                  <a:pt x="849" y="214"/>
                  <a:pt x="852" y="212"/>
                  <a:pt x="854" y="224"/>
                </a:cubicBezTo>
                <a:cubicBezTo>
                  <a:pt x="856" y="236"/>
                  <a:pt x="884" y="275"/>
                  <a:pt x="882" y="296"/>
                </a:cubicBezTo>
                <a:cubicBezTo>
                  <a:pt x="882" y="296"/>
                  <a:pt x="874" y="299"/>
                  <a:pt x="859" y="286"/>
                </a:cubicBezTo>
                <a:cubicBezTo>
                  <a:pt x="844" y="272"/>
                  <a:pt x="837" y="284"/>
                  <a:pt x="815" y="250"/>
                </a:cubicBezTo>
                <a:cubicBezTo>
                  <a:pt x="805" y="234"/>
                  <a:pt x="800" y="227"/>
                  <a:pt x="798" y="225"/>
                </a:cubicBezTo>
                <a:cubicBezTo>
                  <a:pt x="801" y="225"/>
                  <a:pt x="806" y="221"/>
                  <a:pt x="805" y="204"/>
                </a:cubicBezTo>
                <a:cubicBezTo>
                  <a:pt x="814" y="208"/>
                  <a:pt x="824" y="212"/>
                  <a:pt x="831" y="21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gray">
          <a:xfrm>
            <a:off x="10104904" y="2340744"/>
            <a:ext cx="833228" cy="654656"/>
          </a:xfrm>
          <a:custGeom>
            <a:avLst/>
            <a:gdLst/>
            <a:ahLst/>
            <a:cxnLst>
              <a:cxn ang="0">
                <a:pos x="1071" y="1060"/>
              </a:cxn>
              <a:cxn ang="0">
                <a:pos x="1043" y="1039"/>
              </a:cxn>
              <a:cxn ang="0">
                <a:pos x="994" y="894"/>
              </a:cxn>
              <a:cxn ang="0">
                <a:pos x="959" y="712"/>
              </a:cxn>
              <a:cxn ang="0">
                <a:pos x="863" y="581"/>
              </a:cxn>
              <a:cxn ang="0">
                <a:pos x="835" y="468"/>
              </a:cxn>
              <a:cxn ang="0">
                <a:pos x="876" y="396"/>
              </a:cxn>
              <a:cxn ang="0">
                <a:pos x="966" y="227"/>
              </a:cxn>
              <a:cxn ang="0">
                <a:pos x="992" y="187"/>
              </a:cxn>
              <a:cxn ang="0">
                <a:pos x="1013" y="210"/>
              </a:cxn>
              <a:cxn ang="0">
                <a:pos x="1046" y="200"/>
              </a:cxn>
              <a:cxn ang="0">
                <a:pos x="1057" y="189"/>
              </a:cxn>
              <a:cxn ang="0">
                <a:pos x="1069" y="180"/>
              </a:cxn>
              <a:cxn ang="0">
                <a:pos x="1074" y="178"/>
              </a:cxn>
              <a:cxn ang="0">
                <a:pos x="1082" y="151"/>
              </a:cxn>
              <a:cxn ang="0">
                <a:pos x="1112" y="114"/>
              </a:cxn>
              <a:cxn ang="0">
                <a:pos x="1117" y="89"/>
              </a:cxn>
              <a:cxn ang="0">
                <a:pos x="1020" y="6"/>
              </a:cxn>
              <a:cxn ang="0">
                <a:pos x="859" y="59"/>
              </a:cxn>
              <a:cxn ang="0">
                <a:pos x="742" y="110"/>
              </a:cxn>
              <a:cxn ang="0">
                <a:pos x="505" y="251"/>
              </a:cxn>
              <a:cxn ang="0">
                <a:pos x="394" y="293"/>
              </a:cxn>
              <a:cxn ang="0">
                <a:pos x="413" y="295"/>
              </a:cxn>
              <a:cxn ang="0">
                <a:pos x="392" y="332"/>
              </a:cxn>
              <a:cxn ang="0">
                <a:pos x="411" y="344"/>
              </a:cxn>
              <a:cxn ang="0">
                <a:pos x="432" y="345"/>
              </a:cxn>
              <a:cxn ang="0">
                <a:pos x="477" y="327"/>
              </a:cxn>
              <a:cxn ang="0">
                <a:pos x="515" y="316"/>
              </a:cxn>
              <a:cxn ang="0">
                <a:pos x="452" y="366"/>
              </a:cxn>
              <a:cxn ang="0">
                <a:pos x="367" y="389"/>
              </a:cxn>
              <a:cxn ang="0">
                <a:pos x="402" y="396"/>
              </a:cxn>
              <a:cxn ang="0">
                <a:pos x="352" y="409"/>
              </a:cxn>
              <a:cxn ang="0">
                <a:pos x="363" y="420"/>
              </a:cxn>
              <a:cxn ang="0">
                <a:pos x="362" y="435"/>
              </a:cxn>
              <a:cxn ang="0">
                <a:pos x="409" y="429"/>
              </a:cxn>
              <a:cxn ang="0">
                <a:pos x="369" y="454"/>
              </a:cxn>
              <a:cxn ang="0">
                <a:pos x="425" y="441"/>
              </a:cxn>
              <a:cxn ang="0">
                <a:pos x="443" y="440"/>
              </a:cxn>
              <a:cxn ang="0">
                <a:pos x="502" y="392"/>
              </a:cxn>
              <a:cxn ang="0">
                <a:pos x="658" y="276"/>
              </a:cxn>
              <a:cxn ang="0">
                <a:pos x="640" y="357"/>
              </a:cxn>
              <a:cxn ang="0">
                <a:pos x="577" y="434"/>
              </a:cxn>
              <a:cxn ang="0">
                <a:pos x="480" y="663"/>
              </a:cxn>
              <a:cxn ang="0">
                <a:pos x="325" y="639"/>
              </a:cxn>
              <a:cxn ang="0">
                <a:pos x="188" y="531"/>
              </a:cxn>
              <a:cxn ang="0">
                <a:pos x="60" y="566"/>
              </a:cxn>
              <a:cxn ang="0">
                <a:pos x="68" y="647"/>
              </a:cxn>
              <a:cxn ang="0">
                <a:pos x="146" y="652"/>
              </a:cxn>
              <a:cxn ang="0">
                <a:pos x="166" y="639"/>
              </a:cxn>
              <a:cxn ang="0">
                <a:pos x="396" y="793"/>
              </a:cxn>
              <a:cxn ang="0">
                <a:pos x="597" y="706"/>
              </a:cxn>
              <a:cxn ang="0">
                <a:pos x="669" y="680"/>
              </a:cxn>
              <a:cxn ang="0">
                <a:pos x="721" y="691"/>
              </a:cxn>
              <a:cxn ang="0">
                <a:pos x="791" y="679"/>
              </a:cxn>
              <a:cxn ang="0">
                <a:pos x="908" y="894"/>
              </a:cxn>
              <a:cxn ang="0">
                <a:pos x="932" y="1037"/>
              </a:cxn>
              <a:cxn ang="0">
                <a:pos x="984" y="1119"/>
              </a:cxn>
              <a:cxn ang="0">
                <a:pos x="1164" y="1133"/>
              </a:cxn>
              <a:cxn ang="0">
                <a:pos x="566" y="274"/>
              </a:cxn>
              <a:cxn ang="0">
                <a:pos x="580" y="261"/>
              </a:cxn>
            </a:cxnLst>
            <a:rect l="0" t="0" r="r" b="b"/>
            <a:pathLst>
              <a:path w="1173" h="1174">
                <a:moveTo>
                  <a:pt x="1135" y="1096"/>
                </a:moveTo>
                <a:cubicBezTo>
                  <a:pt x="1097" y="1078"/>
                  <a:pt x="1073" y="1067"/>
                  <a:pt x="1071" y="1060"/>
                </a:cubicBezTo>
                <a:cubicBezTo>
                  <a:pt x="1069" y="1053"/>
                  <a:pt x="1062" y="1046"/>
                  <a:pt x="1058" y="1040"/>
                </a:cubicBezTo>
                <a:cubicBezTo>
                  <a:pt x="1053" y="1034"/>
                  <a:pt x="1043" y="1039"/>
                  <a:pt x="1043" y="1039"/>
                </a:cubicBezTo>
                <a:cubicBezTo>
                  <a:pt x="1033" y="1041"/>
                  <a:pt x="1033" y="1041"/>
                  <a:pt x="1033" y="1041"/>
                </a:cubicBezTo>
                <a:cubicBezTo>
                  <a:pt x="1033" y="1041"/>
                  <a:pt x="1001" y="982"/>
                  <a:pt x="994" y="894"/>
                </a:cubicBezTo>
                <a:cubicBezTo>
                  <a:pt x="988" y="805"/>
                  <a:pt x="967" y="779"/>
                  <a:pt x="967" y="779"/>
                </a:cubicBezTo>
                <a:cubicBezTo>
                  <a:pt x="967" y="779"/>
                  <a:pt x="962" y="725"/>
                  <a:pt x="959" y="712"/>
                </a:cubicBezTo>
                <a:cubicBezTo>
                  <a:pt x="956" y="700"/>
                  <a:pt x="898" y="634"/>
                  <a:pt x="886" y="624"/>
                </a:cubicBezTo>
                <a:cubicBezTo>
                  <a:pt x="874" y="614"/>
                  <a:pt x="878" y="601"/>
                  <a:pt x="863" y="581"/>
                </a:cubicBezTo>
                <a:cubicBezTo>
                  <a:pt x="847" y="561"/>
                  <a:pt x="818" y="528"/>
                  <a:pt x="818" y="528"/>
                </a:cubicBezTo>
                <a:cubicBezTo>
                  <a:pt x="818" y="528"/>
                  <a:pt x="835" y="478"/>
                  <a:pt x="835" y="468"/>
                </a:cubicBezTo>
                <a:cubicBezTo>
                  <a:pt x="835" y="458"/>
                  <a:pt x="883" y="436"/>
                  <a:pt x="879" y="416"/>
                </a:cubicBezTo>
                <a:cubicBezTo>
                  <a:pt x="876" y="396"/>
                  <a:pt x="873" y="408"/>
                  <a:pt x="876" y="396"/>
                </a:cubicBezTo>
                <a:cubicBezTo>
                  <a:pt x="879" y="384"/>
                  <a:pt x="907" y="346"/>
                  <a:pt x="920" y="324"/>
                </a:cubicBezTo>
                <a:cubicBezTo>
                  <a:pt x="934" y="302"/>
                  <a:pt x="966" y="265"/>
                  <a:pt x="966" y="227"/>
                </a:cubicBezTo>
                <a:cubicBezTo>
                  <a:pt x="966" y="188"/>
                  <a:pt x="970" y="191"/>
                  <a:pt x="978" y="188"/>
                </a:cubicBezTo>
                <a:cubicBezTo>
                  <a:pt x="982" y="186"/>
                  <a:pt x="988" y="186"/>
                  <a:pt x="992" y="187"/>
                </a:cubicBezTo>
                <a:cubicBezTo>
                  <a:pt x="995" y="189"/>
                  <a:pt x="997" y="192"/>
                  <a:pt x="1000" y="194"/>
                </a:cubicBezTo>
                <a:cubicBezTo>
                  <a:pt x="1002" y="199"/>
                  <a:pt x="1007" y="206"/>
                  <a:pt x="1013" y="210"/>
                </a:cubicBezTo>
                <a:cubicBezTo>
                  <a:pt x="1016" y="211"/>
                  <a:pt x="1019" y="212"/>
                  <a:pt x="1023" y="211"/>
                </a:cubicBezTo>
                <a:cubicBezTo>
                  <a:pt x="1031" y="214"/>
                  <a:pt x="1041" y="215"/>
                  <a:pt x="1046" y="200"/>
                </a:cubicBezTo>
                <a:cubicBezTo>
                  <a:pt x="1046" y="200"/>
                  <a:pt x="1057" y="199"/>
                  <a:pt x="1058" y="196"/>
                </a:cubicBezTo>
                <a:cubicBezTo>
                  <a:pt x="1060" y="193"/>
                  <a:pt x="1057" y="189"/>
                  <a:pt x="1057" y="189"/>
                </a:cubicBezTo>
                <a:cubicBezTo>
                  <a:pt x="1057" y="189"/>
                  <a:pt x="1064" y="189"/>
                  <a:pt x="1066" y="187"/>
                </a:cubicBezTo>
                <a:cubicBezTo>
                  <a:pt x="1066" y="186"/>
                  <a:pt x="1068" y="183"/>
                  <a:pt x="1069" y="180"/>
                </a:cubicBezTo>
                <a:cubicBezTo>
                  <a:pt x="1070" y="181"/>
                  <a:pt x="1071" y="180"/>
                  <a:pt x="1072" y="179"/>
                </a:cubicBezTo>
                <a:cubicBezTo>
                  <a:pt x="1073" y="179"/>
                  <a:pt x="1073" y="178"/>
                  <a:pt x="1074" y="178"/>
                </a:cubicBezTo>
                <a:cubicBezTo>
                  <a:pt x="1078" y="177"/>
                  <a:pt x="1083" y="176"/>
                  <a:pt x="1084" y="169"/>
                </a:cubicBezTo>
                <a:cubicBezTo>
                  <a:pt x="1084" y="163"/>
                  <a:pt x="1082" y="157"/>
                  <a:pt x="1082" y="151"/>
                </a:cubicBezTo>
                <a:cubicBezTo>
                  <a:pt x="1083" y="148"/>
                  <a:pt x="1085" y="144"/>
                  <a:pt x="1087" y="142"/>
                </a:cubicBezTo>
                <a:cubicBezTo>
                  <a:pt x="1094" y="137"/>
                  <a:pt x="1108" y="128"/>
                  <a:pt x="1112" y="114"/>
                </a:cubicBezTo>
                <a:cubicBezTo>
                  <a:pt x="1116" y="106"/>
                  <a:pt x="1119" y="98"/>
                  <a:pt x="1117" y="92"/>
                </a:cubicBezTo>
                <a:cubicBezTo>
                  <a:pt x="1117" y="91"/>
                  <a:pt x="1117" y="90"/>
                  <a:pt x="1117" y="89"/>
                </a:cubicBezTo>
                <a:cubicBezTo>
                  <a:pt x="1118" y="80"/>
                  <a:pt x="1117" y="71"/>
                  <a:pt x="1109" y="59"/>
                </a:cubicBezTo>
                <a:cubicBezTo>
                  <a:pt x="1098" y="31"/>
                  <a:pt x="1075" y="0"/>
                  <a:pt x="1020" y="6"/>
                </a:cubicBezTo>
                <a:cubicBezTo>
                  <a:pt x="966" y="13"/>
                  <a:pt x="951" y="60"/>
                  <a:pt x="951" y="60"/>
                </a:cubicBezTo>
                <a:cubicBezTo>
                  <a:pt x="951" y="60"/>
                  <a:pt x="918" y="35"/>
                  <a:pt x="859" y="59"/>
                </a:cubicBezTo>
                <a:cubicBezTo>
                  <a:pt x="859" y="59"/>
                  <a:pt x="831" y="76"/>
                  <a:pt x="817" y="75"/>
                </a:cubicBezTo>
                <a:cubicBezTo>
                  <a:pt x="794" y="75"/>
                  <a:pt x="786" y="88"/>
                  <a:pt x="742" y="110"/>
                </a:cubicBezTo>
                <a:cubicBezTo>
                  <a:pt x="742" y="110"/>
                  <a:pt x="707" y="127"/>
                  <a:pt x="677" y="136"/>
                </a:cubicBezTo>
                <a:cubicBezTo>
                  <a:pt x="616" y="154"/>
                  <a:pt x="532" y="249"/>
                  <a:pt x="505" y="251"/>
                </a:cubicBezTo>
                <a:cubicBezTo>
                  <a:pt x="446" y="255"/>
                  <a:pt x="467" y="259"/>
                  <a:pt x="442" y="268"/>
                </a:cubicBezTo>
                <a:cubicBezTo>
                  <a:pt x="418" y="276"/>
                  <a:pt x="413" y="284"/>
                  <a:pt x="394" y="293"/>
                </a:cubicBezTo>
                <a:cubicBezTo>
                  <a:pt x="394" y="293"/>
                  <a:pt x="384" y="300"/>
                  <a:pt x="398" y="301"/>
                </a:cubicBezTo>
                <a:cubicBezTo>
                  <a:pt x="412" y="302"/>
                  <a:pt x="413" y="295"/>
                  <a:pt x="413" y="295"/>
                </a:cubicBezTo>
                <a:cubicBezTo>
                  <a:pt x="422" y="296"/>
                  <a:pt x="422" y="296"/>
                  <a:pt x="422" y="296"/>
                </a:cubicBezTo>
                <a:cubicBezTo>
                  <a:pt x="422" y="296"/>
                  <a:pt x="388" y="325"/>
                  <a:pt x="392" y="332"/>
                </a:cubicBezTo>
                <a:cubicBezTo>
                  <a:pt x="398" y="339"/>
                  <a:pt x="405" y="331"/>
                  <a:pt x="405" y="331"/>
                </a:cubicBezTo>
                <a:cubicBezTo>
                  <a:pt x="405" y="331"/>
                  <a:pt x="394" y="349"/>
                  <a:pt x="411" y="344"/>
                </a:cubicBezTo>
                <a:cubicBezTo>
                  <a:pt x="421" y="341"/>
                  <a:pt x="426" y="337"/>
                  <a:pt x="428" y="334"/>
                </a:cubicBezTo>
                <a:cubicBezTo>
                  <a:pt x="426" y="339"/>
                  <a:pt x="423" y="347"/>
                  <a:pt x="432" y="345"/>
                </a:cubicBezTo>
                <a:cubicBezTo>
                  <a:pt x="447" y="342"/>
                  <a:pt x="457" y="326"/>
                  <a:pt x="457" y="326"/>
                </a:cubicBezTo>
                <a:cubicBezTo>
                  <a:pt x="457" y="326"/>
                  <a:pt x="460" y="333"/>
                  <a:pt x="477" y="327"/>
                </a:cubicBezTo>
                <a:cubicBezTo>
                  <a:pt x="493" y="322"/>
                  <a:pt x="497" y="318"/>
                  <a:pt x="497" y="318"/>
                </a:cubicBezTo>
                <a:cubicBezTo>
                  <a:pt x="515" y="316"/>
                  <a:pt x="515" y="316"/>
                  <a:pt x="515" y="316"/>
                </a:cubicBezTo>
                <a:cubicBezTo>
                  <a:pt x="515" y="316"/>
                  <a:pt x="494" y="346"/>
                  <a:pt x="484" y="351"/>
                </a:cubicBezTo>
                <a:cubicBezTo>
                  <a:pt x="474" y="355"/>
                  <a:pt x="474" y="364"/>
                  <a:pt x="452" y="366"/>
                </a:cubicBezTo>
                <a:cubicBezTo>
                  <a:pt x="430" y="368"/>
                  <a:pt x="406" y="384"/>
                  <a:pt x="406" y="384"/>
                </a:cubicBezTo>
                <a:cubicBezTo>
                  <a:pt x="406" y="384"/>
                  <a:pt x="366" y="383"/>
                  <a:pt x="367" y="389"/>
                </a:cubicBezTo>
                <a:cubicBezTo>
                  <a:pt x="368" y="396"/>
                  <a:pt x="378" y="396"/>
                  <a:pt x="386" y="396"/>
                </a:cubicBezTo>
                <a:cubicBezTo>
                  <a:pt x="394" y="396"/>
                  <a:pt x="396" y="393"/>
                  <a:pt x="402" y="396"/>
                </a:cubicBezTo>
                <a:cubicBezTo>
                  <a:pt x="409" y="399"/>
                  <a:pt x="385" y="406"/>
                  <a:pt x="385" y="406"/>
                </a:cubicBezTo>
                <a:cubicBezTo>
                  <a:pt x="385" y="406"/>
                  <a:pt x="357" y="406"/>
                  <a:pt x="352" y="409"/>
                </a:cubicBezTo>
                <a:cubicBezTo>
                  <a:pt x="346" y="413"/>
                  <a:pt x="349" y="419"/>
                  <a:pt x="356" y="419"/>
                </a:cubicBezTo>
                <a:cubicBezTo>
                  <a:pt x="363" y="419"/>
                  <a:pt x="363" y="420"/>
                  <a:pt x="363" y="420"/>
                </a:cubicBezTo>
                <a:cubicBezTo>
                  <a:pt x="363" y="420"/>
                  <a:pt x="357" y="421"/>
                  <a:pt x="354" y="426"/>
                </a:cubicBezTo>
                <a:cubicBezTo>
                  <a:pt x="350" y="430"/>
                  <a:pt x="353" y="435"/>
                  <a:pt x="362" y="435"/>
                </a:cubicBezTo>
                <a:cubicBezTo>
                  <a:pt x="371" y="435"/>
                  <a:pt x="390" y="432"/>
                  <a:pt x="390" y="432"/>
                </a:cubicBezTo>
                <a:cubicBezTo>
                  <a:pt x="409" y="429"/>
                  <a:pt x="409" y="429"/>
                  <a:pt x="409" y="429"/>
                </a:cubicBezTo>
                <a:cubicBezTo>
                  <a:pt x="409" y="429"/>
                  <a:pt x="413" y="434"/>
                  <a:pt x="407" y="435"/>
                </a:cubicBezTo>
                <a:cubicBezTo>
                  <a:pt x="400" y="436"/>
                  <a:pt x="366" y="450"/>
                  <a:pt x="369" y="454"/>
                </a:cubicBezTo>
                <a:cubicBezTo>
                  <a:pt x="373" y="457"/>
                  <a:pt x="371" y="462"/>
                  <a:pt x="392" y="456"/>
                </a:cubicBezTo>
                <a:cubicBezTo>
                  <a:pt x="413" y="449"/>
                  <a:pt x="425" y="441"/>
                  <a:pt x="425" y="441"/>
                </a:cubicBezTo>
                <a:cubicBezTo>
                  <a:pt x="425" y="441"/>
                  <a:pt x="419" y="461"/>
                  <a:pt x="429" y="456"/>
                </a:cubicBezTo>
                <a:cubicBezTo>
                  <a:pt x="436" y="454"/>
                  <a:pt x="436" y="444"/>
                  <a:pt x="443" y="440"/>
                </a:cubicBezTo>
                <a:cubicBezTo>
                  <a:pt x="451" y="437"/>
                  <a:pt x="468" y="430"/>
                  <a:pt x="475" y="416"/>
                </a:cubicBezTo>
                <a:cubicBezTo>
                  <a:pt x="483" y="402"/>
                  <a:pt x="502" y="392"/>
                  <a:pt x="502" y="392"/>
                </a:cubicBezTo>
                <a:cubicBezTo>
                  <a:pt x="502" y="392"/>
                  <a:pt x="561" y="340"/>
                  <a:pt x="589" y="331"/>
                </a:cubicBezTo>
                <a:cubicBezTo>
                  <a:pt x="618" y="322"/>
                  <a:pt x="650" y="276"/>
                  <a:pt x="658" y="276"/>
                </a:cubicBezTo>
                <a:cubicBezTo>
                  <a:pt x="666" y="276"/>
                  <a:pt x="719" y="274"/>
                  <a:pt x="719" y="274"/>
                </a:cubicBezTo>
                <a:cubicBezTo>
                  <a:pt x="719" y="274"/>
                  <a:pt x="707" y="325"/>
                  <a:pt x="640" y="357"/>
                </a:cubicBezTo>
                <a:cubicBezTo>
                  <a:pt x="640" y="357"/>
                  <a:pt x="633" y="382"/>
                  <a:pt x="604" y="398"/>
                </a:cubicBezTo>
                <a:cubicBezTo>
                  <a:pt x="575" y="415"/>
                  <a:pt x="584" y="421"/>
                  <a:pt x="577" y="434"/>
                </a:cubicBezTo>
                <a:cubicBezTo>
                  <a:pt x="571" y="446"/>
                  <a:pt x="544" y="465"/>
                  <a:pt x="536" y="494"/>
                </a:cubicBezTo>
                <a:cubicBezTo>
                  <a:pt x="529" y="524"/>
                  <a:pt x="498" y="644"/>
                  <a:pt x="480" y="663"/>
                </a:cubicBezTo>
                <a:cubicBezTo>
                  <a:pt x="462" y="681"/>
                  <a:pt x="447" y="728"/>
                  <a:pt x="428" y="711"/>
                </a:cubicBezTo>
                <a:cubicBezTo>
                  <a:pt x="409" y="695"/>
                  <a:pt x="354" y="646"/>
                  <a:pt x="325" y="639"/>
                </a:cubicBezTo>
                <a:cubicBezTo>
                  <a:pt x="296" y="633"/>
                  <a:pt x="200" y="600"/>
                  <a:pt x="199" y="590"/>
                </a:cubicBezTo>
                <a:cubicBezTo>
                  <a:pt x="198" y="580"/>
                  <a:pt x="199" y="542"/>
                  <a:pt x="188" y="531"/>
                </a:cubicBezTo>
                <a:cubicBezTo>
                  <a:pt x="177" y="520"/>
                  <a:pt x="176" y="508"/>
                  <a:pt x="152" y="512"/>
                </a:cubicBezTo>
                <a:cubicBezTo>
                  <a:pt x="129" y="517"/>
                  <a:pt x="83" y="556"/>
                  <a:pt x="60" y="566"/>
                </a:cubicBezTo>
                <a:cubicBezTo>
                  <a:pt x="38" y="576"/>
                  <a:pt x="0" y="634"/>
                  <a:pt x="16" y="645"/>
                </a:cubicBezTo>
                <a:cubicBezTo>
                  <a:pt x="33" y="656"/>
                  <a:pt x="43" y="660"/>
                  <a:pt x="68" y="647"/>
                </a:cubicBezTo>
                <a:cubicBezTo>
                  <a:pt x="94" y="634"/>
                  <a:pt x="101" y="643"/>
                  <a:pt x="113" y="644"/>
                </a:cubicBezTo>
                <a:cubicBezTo>
                  <a:pt x="124" y="645"/>
                  <a:pt x="141" y="657"/>
                  <a:pt x="146" y="652"/>
                </a:cubicBezTo>
                <a:cubicBezTo>
                  <a:pt x="150" y="646"/>
                  <a:pt x="150" y="639"/>
                  <a:pt x="150" y="639"/>
                </a:cubicBezTo>
                <a:cubicBezTo>
                  <a:pt x="150" y="639"/>
                  <a:pt x="149" y="632"/>
                  <a:pt x="166" y="639"/>
                </a:cubicBezTo>
                <a:cubicBezTo>
                  <a:pt x="182" y="647"/>
                  <a:pt x="287" y="732"/>
                  <a:pt x="327" y="754"/>
                </a:cubicBezTo>
                <a:cubicBezTo>
                  <a:pt x="367" y="777"/>
                  <a:pt x="380" y="783"/>
                  <a:pt x="396" y="793"/>
                </a:cubicBezTo>
                <a:cubicBezTo>
                  <a:pt x="411" y="803"/>
                  <a:pt x="452" y="840"/>
                  <a:pt x="487" y="798"/>
                </a:cubicBezTo>
                <a:cubicBezTo>
                  <a:pt x="521" y="756"/>
                  <a:pt x="591" y="707"/>
                  <a:pt x="597" y="706"/>
                </a:cubicBezTo>
                <a:cubicBezTo>
                  <a:pt x="604" y="705"/>
                  <a:pt x="629" y="694"/>
                  <a:pt x="643" y="689"/>
                </a:cubicBezTo>
                <a:cubicBezTo>
                  <a:pt x="656" y="685"/>
                  <a:pt x="669" y="680"/>
                  <a:pt x="669" y="680"/>
                </a:cubicBezTo>
                <a:cubicBezTo>
                  <a:pt x="674" y="658"/>
                  <a:pt x="674" y="658"/>
                  <a:pt x="674" y="658"/>
                </a:cubicBezTo>
                <a:cubicBezTo>
                  <a:pt x="674" y="658"/>
                  <a:pt x="710" y="695"/>
                  <a:pt x="721" y="691"/>
                </a:cubicBezTo>
                <a:cubicBezTo>
                  <a:pt x="732" y="688"/>
                  <a:pt x="758" y="679"/>
                  <a:pt x="758" y="679"/>
                </a:cubicBezTo>
                <a:cubicBezTo>
                  <a:pt x="758" y="679"/>
                  <a:pt x="786" y="668"/>
                  <a:pt x="791" y="679"/>
                </a:cubicBezTo>
                <a:cubicBezTo>
                  <a:pt x="795" y="690"/>
                  <a:pt x="863" y="740"/>
                  <a:pt x="865" y="746"/>
                </a:cubicBezTo>
                <a:cubicBezTo>
                  <a:pt x="867" y="751"/>
                  <a:pt x="883" y="867"/>
                  <a:pt x="908" y="894"/>
                </a:cubicBezTo>
                <a:cubicBezTo>
                  <a:pt x="934" y="920"/>
                  <a:pt x="951" y="1009"/>
                  <a:pt x="952" y="1016"/>
                </a:cubicBezTo>
                <a:cubicBezTo>
                  <a:pt x="953" y="1022"/>
                  <a:pt x="940" y="1016"/>
                  <a:pt x="932" y="1037"/>
                </a:cubicBezTo>
                <a:cubicBezTo>
                  <a:pt x="925" y="1058"/>
                  <a:pt x="919" y="1085"/>
                  <a:pt x="926" y="1093"/>
                </a:cubicBezTo>
                <a:cubicBezTo>
                  <a:pt x="932" y="1101"/>
                  <a:pt x="953" y="1119"/>
                  <a:pt x="984" y="1119"/>
                </a:cubicBezTo>
                <a:cubicBezTo>
                  <a:pt x="1015" y="1119"/>
                  <a:pt x="1038" y="1135"/>
                  <a:pt x="1054" y="1138"/>
                </a:cubicBezTo>
                <a:cubicBezTo>
                  <a:pt x="1071" y="1142"/>
                  <a:pt x="1156" y="1174"/>
                  <a:pt x="1164" y="1133"/>
                </a:cubicBezTo>
                <a:cubicBezTo>
                  <a:pt x="1164" y="1133"/>
                  <a:pt x="1173" y="1115"/>
                  <a:pt x="1135" y="1096"/>
                </a:cubicBezTo>
                <a:close/>
                <a:moveTo>
                  <a:pt x="566" y="274"/>
                </a:moveTo>
                <a:cubicBezTo>
                  <a:pt x="560" y="278"/>
                  <a:pt x="555" y="278"/>
                  <a:pt x="555" y="278"/>
                </a:cubicBezTo>
                <a:cubicBezTo>
                  <a:pt x="555" y="278"/>
                  <a:pt x="564" y="265"/>
                  <a:pt x="580" y="261"/>
                </a:cubicBezTo>
                <a:cubicBezTo>
                  <a:pt x="580" y="261"/>
                  <a:pt x="572" y="270"/>
                  <a:pt x="566" y="27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gray">
          <a:xfrm>
            <a:off x="8326422" y="2207124"/>
            <a:ext cx="707384" cy="750257"/>
          </a:xfrm>
          <a:custGeom>
            <a:avLst/>
            <a:gdLst/>
            <a:ahLst/>
            <a:cxnLst>
              <a:cxn ang="0">
                <a:pos x="940" y="1268"/>
              </a:cxn>
              <a:cxn ang="0">
                <a:pos x="889" y="1190"/>
              </a:cxn>
              <a:cxn ang="0">
                <a:pos x="834" y="1062"/>
              </a:cxn>
              <a:cxn ang="0">
                <a:pos x="802" y="871"/>
              </a:cxn>
              <a:cxn ang="0">
                <a:pos x="767" y="801"/>
              </a:cxn>
              <a:cxn ang="0">
                <a:pos x="682" y="685"/>
              </a:cxn>
              <a:cxn ang="0">
                <a:pos x="664" y="669"/>
              </a:cxn>
              <a:cxn ang="0">
                <a:pos x="637" y="589"/>
              </a:cxn>
              <a:cxn ang="0">
                <a:pos x="735" y="431"/>
              </a:cxn>
              <a:cxn ang="0">
                <a:pos x="792" y="413"/>
              </a:cxn>
              <a:cxn ang="0">
                <a:pos x="793" y="375"/>
              </a:cxn>
              <a:cxn ang="0">
                <a:pos x="779" y="358"/>
              </a:cxn>
              <a:cxn ang="0">
                <a:pos x="721" y="368"/>
              </a:cxn>
              <a:cxn ang="0">
                <a:pos x="644" y="422"/>
              </a:cxn>
              <a:cxn ang="0">
                <a:pos x="603" y="231"/>
              </a:cxn>
              <a:cxn ang="0">
                <a:pos x="607" y="201"/>
              </a:cxn>
              <a:cxn ang="0">
                <a:pos x="630" y="197"/>
              </a:cxn>
              <a:cxn ang="0">
                <a:pos x="658" y="164"/>
              </a:cxn>
              <a:cxn ang="0">
                <a:pos x="657" y="151"/>
              </a:cxn>
              <a:cxn ang="0">
                <a:pos x="659" y="148"/>
              </a:cxn>
              <a:cxn ang="0">
                <a:pos x="658" y="132"/>
              </a:cxn>
              <a:cxn ang="0">
                <a:pos x="659" y="112"/>
              </a:cxn>
              <a:cxn ang="0">
                <a:pos x="645" y="92"/>
              </a:cxn>
              <a:cxn ang="0">
                <a:pos x="587" y="4"/>
              </a:cxn>
              <a:cxn ang="0">
                <a:pos x="527" y="9"/>
              </a:cxn>
              <a:cxn ang="0">
                <a:pos x="474" y="123"/>
              </a:cxn>
              <a:cxn ang="0">
                <a:pos x="500" y="200"/>
              </a:cxn>
              <a:cxn ang="0">
                <a:pos x="412" y="264"/>
              </a:cxn>
              <a:cxn ang="0">
                <a:pos x="309" y="403"/>
              </a:cxn>
              <a:cxn ang="0">
                <a:pos x="328" y="672"/>
              </a:cxn>
              <a:cxn ang="0">
                <a:pos x="369" y="726"/>
              </a:cxn>
              <a:cxn ang="0">
                <a:pos x="396" y="722"/>
              </a:cxn>
              <a:cxn ang="0">
                <a:pos x="414" y="798"/>
              </a:cxn>
              <a:cxn ang="0">
                <a:pos x="388" y="926"/>
              </a:cxn>
              <a:cxn ang="0">
                <a:pos x="141" y="916"/>
              </a:cxn>
              <a:cxn ang="0">
                <a:pos x="95" y="872"/>
              </a:cxn>
              <a:cxn ang="0">
                <a:pos x="38" y="921"/>
              </a:cxn>
              <a:cxn ang="0">
                <a:pos x="27" y="1085"/>
              </a:cxn>
              <a:cxn ang="0">
                <a:pos x="125" y="991"/>
              </a:cxn>
              <a:cxn ang="0">
                <a:pos x="170" y="985"/>
              </a:cxn>
              <a:cxn ang="0">
                <a:pos x="436" y="1035"/>
              </a:cxn>
              <a:cxn ang="0">
                <a:pos x="540" y="871"/>
              </a:cxn>
              <a:cxn ang="0">
                <a:pos x="587" y="866"/>
              </a:cxn>
              <a:cxn ang="0">
                <a:pos x="708" y="901"/>
              </a:cxn>
              <a:cxn ang="0">
                <a:pos x="801" y="1185"/>
              </a:cxn>
              <a:cxn ang="0">
                <a:pos x="775" y="1242"/>
              </a:cxn>
              <a:cxn ang="0">
                <a:pos x="868" y="1304"/>
              </a:cxn>
              <a:cxn ang="0">
                <a:pos x="975" y="1306"/>
              </a:cxn>
              <a:cxn ang="0">
                <a:pos x="381" y="545"/>
              </a:cxn>
              <a:cxn ang="0">
                <a:pos x="400" y="407"/>
              </a:cxn>
              <a:cxn ang="0">
                <a:pos x="425" y="637"/>
              </a:cxn>
              <a:cxn ang="0">
                <a:pos x="396" y="639"/>
              </a:cxn>
            </a:cxnLst>
            <a:rect l="0" t="0" r="r" b="b"/>
            <a:pathLst>
              <a:path w="996" h="1345">
                <a:moveTo>
                  <a:pt x="975" y="1306"/>
                </a:moveTo>
                <a:cubicBezTo>
                  <a:pt x="955" y="1290"/>
                  <a:pt x="943" y="1273"/>
                  <a:pt x="940" y="1268"/>
                </a:cubicBezTo>
                <a:cubicBezTo>
                  <a:pt x="937" y="1263"/>
                  <a:pt x="907" y="1236"/>
                  <a:pt x="899" y="1226"/>
                </a:cubicBezTo>
                <a:cubicBezTo>
                  <a:pt x="891" y="1216"/>
                  <a:pt x="898" y="1193"/>
                  <a:pt x="889" y="1190"/>
                </a:cubicBezTo>
                <a:cubicBezTo>
                  <a:pt x="880" y="1187"/>
                  <a:pt x="874" y="1200"/>
                  <a:pt x="874" y="1200"/>
                </a:cubicBezTo>
                <a:cubicBezTo>
                  <a:pt x="874" y="1200"/>
                  <a:pt x="833" y="1087"/>
                  <a:pt x="834" y="1062"/>
                </a:cubicBezTo>
                <a:cubicBezTo>
                  <a:pt x="835" y="1036"/>
                  <a:pt x="828" y="984"/>
                  <a:pt x="816" y="966"/>
                </a:cubicBezTo>
                <a:cubicBezTo>
                  <a:pt x="804" y="947"/>
                  <a:pt x="804" y="884"/>
                  <a:pt x="802" y="871"/>
                </a:cubicBezTo>
                <a:cubicBezTo>
                  <a:pt x="800" y="858"/>
                  <a:pt x="786" y="841"/>
                  <a:pt x="786" y="841"/>
                </a:cubicBezTo>
                <a:cubicBezTo>
                  <a:pt x="786" y="841"/>
                  <a:pt x="778" y="818"/>
                  <a:pt x="767" y="801"/>
                </a:cubicBezTo>
                <a:cubicBezTo>
                  <a:pt x="756" y="785"/>
                  <a:pt x="751" y="776"/>
                  <a:pt x="735" y="758"/>
                </a:cubicBezTo>
                <a:cubicBezTo>
                  <a:pt x="725" y="747"/>
                  <a:pt x="694" y="697"/>
                  <a:pt x="682" y="685"/>
                </a:cubicBezTo>
                <a:cubicBezTo>
                  <a:pt x="677" y="680"/>
                  <a:pt x="671" y="678"/>
                  <a:pt x="664" y="676"/>
                </a:cubicBezTo>
                <a:cubicBezTo>
                  <a:pt x="664" y="669"/>
                  <a:pt x="664" y="669"/>
                  <a:pt x="664" y="669"/>
                </a:cubicBezTo>
                <a:cubicBezTo>
                  <a:pt x="664" y="669"/>
                  <a:pt x="652" y="638"/>
                  <a:pt x="647" y="632"/>
                </a:cubicBezTo>
                <a:cubicBezTo>
                  <a:pt x="642" y="627"/>
                  <a:pt x="634" y="604"/>
                  <a:pt x="637" y="589"/>
                </a:cubicBezTo>
                <a:cubicBezTo>
                  <a:pt x="640" y="574"/>
                  <a:pt x="646" y="497"/>
                  <a:pt x="646" y="497"/>
                </a:cubicBezTo>
                <a:cubicBezTo>
                  <a:pt x="646" y="497"/>
                  <a:pt x="722" y="434"/>
                  <a:pt x="735" y="431"/>
                </a:cubicBezTo>
                <a:cubicBezTo>
                  <a:pt x="748" y="428"/>
                  <a:pt x="766" y="425"/>
                  <a:pt x="775" y="416"/>
                </a:cubicBezTo>
                <a:cubicBezTo>
                  <a:pt x="775" y="416"/>
                  <a:pt x="786" y="417"/>
                  <a:pt x="792" y="413"/>
                </a:cubicBezTo>
                <a:cubicBezTo>
                  <a:pt x="799" y="408"/>
                  <a:pt x="803" y="399"/>
                  <a:pt x="801" y="393"/>
                </a:cubicBezTo>
                <a:cubicBezTo>
                  <a:pt x="798" y="387"/>
                  <a:pt x="804" y="380"/>
                  <a:pt x="793" y="375"/>
                </a:cubicBezTo>
                <a:cubicBezTo>
                  <a:pt x="793" y="375"/>
                  <a:pt x="792" y="364"/>
                  <a:pt x="782" y="360"/>
                </a:cubicBezTo>
                <a:cubicBezTo>
                  <a:pt x="772" y="356"/>
                  <a:pt x="779" y="358"/>
                  <a:pt x="779" y="358"/>
                </a:cubicBezTo>
                <a:cubicBezTo>
                  <a:pt x="779" y="358"/>
                  <a:pt x="771" y="346"/>
                  <a:pt x="755" y="346"/>
                </a:cubicBezTo>
                <a:cubicBezTo>
                  <a:pt x="740" y="347"/>
                  <a:pt x="729" y="351"/>
                  <a:pt x="721" y="368"/>
                </a:cubicBezTo>
                <a:cubicBezTo>
                  <a:pt x="713" y="384"/>
                  <a:pt x="710" y="402"/>
                  <a:pt x="683" y="409"/>
                </a:cubicBezTo>
                <a:cubicBezTo>
                  <a:pt x="656" y="416"/>
                  <a:pt x="644" y="422"/>
                  <a:pt x="644" y="422"/>
                </a:cubicBezTo>
                <a:cubicBezTo>
                  <a:pt x="644" y="422"/>
                  <a:pt x="650" y="342"/>
                  <a:pt x="631" y="301"/>
                </a:cubicBezTo>
                <a:cubicBezTo>
                  <a:pt x="613" y="261"/>
                  <a:pt x="600" y="246"/>
                  <a:pt x="603" y="231"/>
                </a:cubicBezTo>
                <a:cubicBezTo>
                  <a:pt x="606" y="215"/>
                  <a:pt x="607" y="203"/>
                  <a:pt x="607" y="203"/>
                </a:cubicBezTo>
                <a:cubicBezTo>
                  <a:pt x="607" y="201"/>
                  <a:pt x="607" y="201"/>
                  <a:pt x="607" y="201"/>
                </a:cubicBezTo>
                <a:cubicBezTo>
                  <a:pt x="612" y="200"/>
                  <a:pt x="618" y="199"/>
                  <a:pt x="623" y="197"/>
                </a:cubicBezTo>
                <a:cubicBezTo>
                  <a:pt x="626" y="197"/>
                  <a:pt x="629" y="197"/>
                  <a:pt x="630" y="197"/>
                </a:cubicBezTo>
                <a:cubicBezTo>
                  <a:pt x="637" y="195"/>
                  <a:pt x="655" y="194"/>
                  <a:pt x="657" y="181"/>
                </a:cubicBezTo>
                <a:cubicBezTo>
                  <a:pt x="659" y="175"/>
                  <a:pt x="659" y="169"/>
                  <a:pt x="658" y="164"/>
                </a:cubicBezTo>
                <a:cubicBezTo>
                  <a:pt x="660" y="161"/>
                  <a:pt x="662" y="158"/>
                  <a:pt x="662" y="156"/>
                </a:cubicBezTo>
                <a:cubicBezTo>
                  <a:pt x="661" y="153"/>
                  <a:pt x="659" y="152"/>
                  <a:pt x="657" y="151"/>
                </a:cubicBezTo>
                <a:cubicBezTo>
                  <a:pt x="657" y="150"/>
                  <a:pt x="658" y="149"/>
                  <a:pt x="658" y="149"/>
                </a:cubicBezTo>
                <a:cubicBezTo>
                  <a:pt x="658" y="149"/>
                  <a:pt x="658" y="148"/>
                  <a:pt x="659" y="148"/>
                </a:cubicBezTo>
                <a:cubicBezTo>
                  <a:pt x="660" y="147"/>
                  <a:pt x="662" y="144"/>
                  <a:pt x="661" y="143"/>
                </a:cubicBezTo>
                <a:cubicBezTo>
                  <a:pt x="660" y="141"/>
                  <a:pt x="658" y="132"/>
                  <a:pt x="658" y="132"/>
                </a:cubicBezTo>
                <a:cubicBezTo>
                  <a:pt x="658" y="132"/>
                  <a:pt x="669" y="124"/>
                  <a:pt x="663" y="115"/>
                </a:cubicBezTo>
                <a:cubicBezTo>
                  <a:pt x="662" y="114"/>
                  <a:pt x="660" y="113"/>
                  <a:pt x="659" y="112"/>
                </a:cubicBezTo>
                <a:cubicBezTo>
                  <a:pt x="655" y="107"/>
                  <a:pt x="650" y="102"/>
                  <a:pt x="645" y="97"/>
                </a:cubicBezTo>
                <a:cubicBezTo>
                  <a:pt x="645" y="96"/>
                  <a:pt x="645" y="94"/>
                  <a:pt x="645" y="92"/>
                </a:cubicBezTo>
                <a:cubicBezTo>
                  <a:pt x="648" y="81"/>
                  <a:pt x="654" y="62"/>
                  <a:pt x="642" y="46"/>
                </a:cubicBezTo>
                <a:cubicBezTo>
                  <a:pt x="630" y="30"/>
                  <a:pt x="631" y="9"/>
                  <a:pt x="587" y="4"/>
                </a:cubicBezTo>
                <a:cubicBezTo>
                  <a:pt x="582" y="4"/>
                  <a:pt x="574" y="3"/>
                  <a:pt x="569" y="3"/>
                </a:cubicBezTo>
                <a:cubicBezTo>
                  <a:pt x="555" y="0"/>
                  <a:pt x="541" y="3"/>
                  <a:pt x="527" y="9"/>
                </a:cubicBezTo>
                <a:cubicBezTo>
                  <a:pt x="481" y="31"/>
                  <a:pt x="459" y="56"/>
                  <a:pt x="474" y="122"/>
                </a:cubicBezTo>
                <a:cubicBezTo>
                  <a:pt x="474" y="123"/>
                  <a:pt x="474" y="123"/>
                  <a:pt x="474" y="123"/>
                </a:cubicBezTo>
                <a:cubicBezTo>
                  <a:pt x="478" y="134"/>
                  <a:pt x="484" y="145"/>
                  <a:pt x="496" y="154"/>
                </a:cubicBezTo>
                <a:cubicBezTo>
                  <a:pt x="516" y="168"/>
                  <a:pt x="504" y="198"/>
                  <a:pt x="500" y="200"/>
                </a:cubicBezTo>
                <a:cubicBezTo>
                  <a:pt x="496" y="201"/>
                  <a:pt x="456" y="215"/>
                  <a:pt x="448" y="231"/>
                </a:cubicBezTo>
                <a:cubicBezTo>
                  <a:pt x="439" y="246"/>
                  <a:pt x="420" y="259"/>
                  <a:pt x="412" y="264"/>
                </a:cubicBezTo>
                <a:cubicBezTo>
                  <a:pt x="380" y="285"/>
                  <a:pt x="348" y="337"/>
                  <a:pt x="337" y="361"/>
                </a:cubicBezTo>
                <a:cubicBezTo>
                  <a:pt x="327" y="382"/>
                  <a:pt x="309" y="378"/>
                  <a:pt x="309" y="403"/>
                </a:cubicBezTo>
                <a:cubicBezTo>
                  <a:pt x="308" y="427"/>
                  <a:pt x="299" y="554"/>
                  <a:pt x="318" y="593"/>
                </a:cubicBezTo>
                <a:cubicBezTo>
                  <a:pt x="338" y="633"/>
                  <a:pt x="324" y="648"/>
                  <a:pt x="328" y="672"/>
                </a:cubicBezTo>
                <a:cubicBezTo>
                  <a:pt x="333" y="695"/>
                  <a:pt x="336" y="717"/>
                  <a:pt x="355" y="727"/>
                </a:cubicBezTo>
                <a:cubicBezTo>
                  <a:pt x="355" y="727"/>
                  <a:pt x="366" y="731"/>
                  <a:pt x="369" y="726"/>
                </a:cubicBezTo>
                <a:cubicBezTo>
                  <a:pt x="369" y="726"/>
                  <a:pt x="382" y="729"/>
                  <a:pt x="385" y="724"/>
                </a:cubicBezTo>
                <a:cubicBezTo>
                  <a:pt x="396" y="722"/>
                  <a:pt x="396" y="722"/>
                  <a:pt x="396" y="722"/>
                </a:cubicBezTo>
                <a:cubicBezTo>
                  <a:pt x="398" y="758"/>
                  <a:pt x="398" y="758"/>
                  <a:pt x="398" y="758"/>
                </a:cubicBezTo>
                <a:cubicBezTo>
                  <a:pt x="398" y="758"/>
                  <a:pt x="407" y="789"/>
                  <a:pt x="414" y="798"/>
                </a:cubicBezTo>
                <a:cubicBezTo>
                  <a:pt x="410" y="827"/>
                  <a:pt x="407" y="859"/>
                  <a:pt x="408" y="868"/>
                </a:cubicBezTo>
                <a:cubicBezTo>
                  <a:pt x="410" y="886"/>
                  <a:pt x="420" y="945"/>
                  <a:pt x="388" y="926"/>
                </a:cubicBezTo>
                <a:cubicBezTo>
                  <a:pt x="357" y="906"/>
                  <a:pt x="298" y="919"/>
                  <a:pt x="255" y="925"/>
                </a:cubicBezTo>
                <a:cubicBezTo>
                  <a:pt x="212" y="931"/>
                  <a:pt x="150" y="924"/>
                  <a:pt x="141" y="916"/>
                </a:cubicBezTo>
                <a:cubicBezTo>
                  <a:pt x="131" y="908"/>
                  <a:pt x="122" y="891"/>
                  <a:pt x="110" y="884"/>
                </a:cubicBezTo>
                <a:cubicBezTo>
                  <a:pt x="98" y="877"/>
                  <a:pt x="95" y="872"/>
                  <a:pt x="95" y="872"/>
                </a:cubicBezTo>
                <a:cubicBezTo>
                  <a:pt x="95" y="872"/>
                  <a:pt x="92" y="867"/>
                  <a:pt x="76" y="869"/>
                </a:cubicBezTo>
                <a:cubicBezTo>
                  <a:pt x="61" y="871"/>
                  <a:pt x="46" y="895"/>
                  <a:pt x="38" y="921"/>
                </a:cubicBezTo>
                <a:cubicBezTo>
                  <a:pt x="29" y="946"/>
                  <a:pt x="3" y="974"/>
                  <a:pt x="3" y="999"/>
                </a:cubicBezTo>
                <a:cubicBezTo>
                  <a:pt x="3" y="1025"/>
                  <a:pt x="0" y="1094"/>
                  <a:pt x="27" y="1085"/>
                </a:cubicBezTo>
                <a:cubicBezTo>
                  <a:pt x="62" y="1073"/>
                  <a:pt x="77" y="1028"/>
                  <a:pt x="94" y="1014"/>
                </a:cubicBezTo>
                <a:cubicBezTo>
                  <a:pt x="110" y="1000"/>
                  <a:pt x="126" y="996"/>
                  <a:pt x="125" y="991"/>
                </a:cubicBezTo>
                <a:cubicBezTo>
                  <a:pt x="124" y="986"/>
                  <a:pt x="123" y="983"/>
                  <a:pt x="123" y="983"/>
                </a:cubicBezTo>
                <a:cubicBezTo>
                  <a:pt x="123" y="983"/>
                  <a:pt x="146" y="980"/>
                  <a:pt x="170" y="985"/>
                </a:cubicBezTo>
                <a:cubicBezTo>
                  <a:pt x="194" y="990"/>
                  <a:pt x="304" y="1016"/>
                  <a:pt x="338" y="1016"/>
                </a:cubicBezTo>
                <a:cubicBezTo>
                  <a:pt x="372" y="1016"/>
                  <a:pt x="414" y="1042"/>
                  <a:pt x="436" y="1035"/>
                </a:cubicBezTo>
                <a:cubicBezTo>
                  <a:pt x="457" y="1028"/>
                  <a:pt x="486" y="1009"/>
                  <a:pt x="512" y="926"/>
                </a:cubicBezTo>
                <a:cubicBezTo>
                  <a:pt x="512" y="926"/>
                  <a:pt x="532" y="878"/>
                  <a:pt x="540" y="871"/>
                </a:cubicBezTo>
                <a:cubicBezTo>
                  <a:pt x="549" y="864"/>
                  <a:pt x="560" y="854"/>
                  <a:pt x="560" y="854"/>
                </a:cubicBezTo>
                <a:cubicBezTo>
                  <a:pt x="560" y="854"/>
                  <a:pt x="575" y="870"/>
                  <a:pt x="587" y="866"/>
                </a:cubicBezTo>
                <a:cubicBezTo>
                  <a:pt x="600" y="862"/>
                  <a:pt x="610" y="855"/>
                  <a:pt x="618" y="857"/>
                </a:cubicBezTo>
                <a:cubicBezTo>
                  <a:pt x="626" y="859"/>
                  <a:pt x="698" y="881"/>
                  <a:pt x="708" y="901"/>
                </a:cubicBezTo>
                <a:cubicBezTo>
                  <a:pt x="718" y="922"/>
                  <a:pt x="719" y="1016"/>
                  <a:pt x="739" y="1039"/>
                </a:cubicBezTo>
                <a:cubicBezTo>
                  <a:pt x="760" y="1061"/>
                  <a:pt x="801" y="1152"/>
                  <a:pt x="801" y="1185"/>
                </a:cubicBezTo>
                <a:cubicBezTo>
                  <a:pt x="801" y="1185"/>
                  <a:pt x="788" y="1206"/>
                  <a:pt x="785" y="1220"/>
                </a:cubicBezTo>
                <a:cubicBezTo>
                  <a:pt x="782" y="1235"/>
                  <a:pt x="776" y="1233"/>
                  <a:pt x="775" y="1242"/>
                </a:cubicBezTo>
                <a:cubicBezTo>
                  <a:pt x="774" y="1251"/>
                  <a:pt x="769" y="1256"/>
                  <a:pt x="784" y="1263"/>
                </a:cubicBezTo>
                <a:cubicBezTo>
                  <a:pt x="799" y="1270"/>
                  <a:pt x="846" y="1297"/>
                  <a:pt x="868" y="1304"/>
                </a:cubicBezTo>
                <a:cubicBezTo>
                  <a:pt x="891" y="1311"/>
                  <a:pt x="965" y="1345"/>
                  <a:pt x="980" y="1336"/>
                </a:cubicBezTo>
                <a:cubicBezTo>
                  <a:pt x="996" y="1327"/>
                  <a:pt x="996" y="1323"/>
                  <a:pt x="975" y="1306"/>
                </a:cubicBezTo>
                <a:close/>
                <a:moveTo>
                  <a:pt x="396" y="639"/>
                </a:moveTo>
                <a:cubicBezTo>
                  <a:pt x="390" y="632"/>
                  <a:pt x="379" y="566"/>
                  <a:pt x="381" y="545"/>
                </a:cubicBezTo>
                <a:cubicBezTo>
                  <a:pt x="383" y="523"/>
                  <a:pt x="388" y="464"/>
                  <a:pt x="386" y="432"/>
                </a:cubicBezTo>
                <a:cubicBezTo>
                  <a:pt x="384" y="400"/>
                  <a:pt x="400" y="407"/>
                  <a:pt x="400" y="407"/>
                </a:cubicBezTo>
                <a:cubicBezTo>
                  <a:pt x="398" y="446"/>
                  <a:pt x="424" y="499"/>
                  <a:pt x="426" y="529"/>
                </a:cubicBezTo>
                <a:cubicBezTo>
                  <a:pt x="428" y="559"/>
                  <a:pt x="419" y="612"/>
                  <a:pt x="425" y="637"/>
                </a:cubicBezTo>
                <a:cubicBezTo>
                  <a:pt x="431" y="663"/>
                  <a:pt x="420" y="667"/>
                  <a:pt x="420" y="667"/>
                </a:cubicBezTo>
                <a:cubicBezTo>
                  <a:pt x="419" y="660"/>
                  <a:pt x="402" y="647"/>
                  <a:pt x="396" y="6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gray">
          <a:xfrm>
            <a:off x="6463155" y="2077469"/>
            <a:ext cx="702086" cy="793902"/>
          </a:xfrm>
          <a:custGeom>
            <a:avLst/>
            <a:gdLst/>
            <a:ahLst/>
            <a:cxnLst>
              <a:cxn ang="0">
                <a:pos x="934" y="1345"/>
              </a:cxn>
              <a:cxn ang="0">
                <a:pos x="886" y="1265"/>
              </a:cxn>
              <a:cxn ang="0">
                <a:pos x="835" y="1135"/>
              </a:cxn>
              <a:cxn ang="0">
                <a:pos x="809" y="944"/>
              </a:cxn>
              <a:cxn ang="0">
                <a:pos x="776" y="873"/>
              </a:cxn>
              <a:cxn ang="0">
                <a:pos x="763" y="849"/>
              </a:cxn>
              <a:cxn ang="0">
                <a:pos x="658" y="696"/>
              </a:cxn>
              <a:cxn ang="0">
                <a:pos x="657" y="693"/>
              </a:cxn>
              <a:cxn ang="0">
                <a:pos x="677" y="612"/>
              </a:cxn>
              <a:cxn ang="0">
                <a:pos x="725" y="338"/>
              </a:cxn>
              <a:cxn ang="0">
                <a:pos x="920" y="390"/>
              </a:cxn>
              <a:cxn ang="0">
                <a:pos x="828" y="167"/>
              </a:cxn>
              <a:cxn ang="0">
                <a:pos x="786" y="106"/>
              </a:cxn>
              <a:cxn ang="0">
                <a:pos x="746" y="122"/>
              </a:cxn>
              <a:cxn ang="0">
                <a:pos x="728" y="130"/>
              </a:cxn>
              <a:cxn ang="0">
                <a:pos x="709" y="65"/>
              </a:cxn>
              <a:cxn ang="0">
                <a:pos x="556" y="161"/>
              </a:cxn>
              <a:cxn ang="0">
                <a:pos x="571" y="221"/>
              </a:cxn>
              <a:cxn ang="0">
                <a:pos x="523" y="287"/>
              </a:cxn>
              <a:cxn ang="0">
                <a:pos x="382" y="392"/>
              </a:cxn>
              <a:cxn ang="0">
                <a:pos x="281" y="572"/>
              </a:cxn>
              <a:cxn ang="0">
                <a:pos x="250" y="634"/>
              </a:cxn>
              <a:cxn ang="0">
                <a:pos x="273" y="653"/>
              </a:cxn>
              <a:cxn ang="0">
                <a:pos x="313" y="612"/>
              </a:cxn>
              <a:cxn ang="0">
                <a:pos x="428" y="437"/>
              </a:cxn>
              <a:cxn ang="0">
                <a:pos x="502" y="409"/>
              </a:cxn>
              <a:cxn ang="0">
                <a:pos x="467" y="582"/>
              </a:cxn>
              <a:cxn ang="0">
                <a:pos x="411" y="701"/>
              </a:cxn>
              <a:cxn ang="0">
                <a:pos x="406" y="721"/>
              </a:cxn>
              <a:cxn ang="0">
                <a:pos x="410" y="835"/>
              </a:cxn>
              <a:cxn ang="0">
                <a:pos x="415" y="929"/>
              </a:cxn>
              <a:cxn ang="0">
                <a:pos x="260" y="981"/>
              </a:cxn>
              <a:cxn ang="0">
                <a:pos x="117" y="935"/>
              </a:cxn>
              <a:cxn ang="0">
                <a:pos x="84" y="918"/>
              </a:cxn>
              <a:cxn ang="0">
                <a:pos x="6" y="1046"/>
              </a:cxn>
              <a:cxn ang="0">
                <a:pos x="96" y="1064"/>
              </a:cxn>
              <a:cxn ang="0">
                <a:pos x="127" y="1034"/>
              </a:cxn>
              <a:cxn ang="0">
                <a:pos x="341" y="1074"/>
              </a:cxn>
              <a:cxn ang="0">
                <a:pos x="517" y="989"/>
              </a:cxn>
              <a:cxn ang="0">
                <a:pos x="567" y="919"/>
              </a:cxn>
              <a:cxn ang="0">
                <a:pos x="625" y="923"/>
              </a:cxn>
              <a:cxn ang="0">
                <a:pos x="741" y="1110"/>
              </a:cxn>
              <a:cxn ang="0">
                <a:pos x="781" y="1292"/>
              </a:cxn>
              <a:cxn ang="0">
                <a:pos x="778" y="1335"/>
              </a:cxn>
              <a:cxn ang="0">
                <a:pos x="972" y="1414"/>
              </a:cxn>
              <a:cxn ang="0">
                <a:pos x="744" y="193"/>
              </a:cxn>
              <a:cxn ang="0">
                <a:pos x="794" y="209"/>
              </a:cxn>
              <a:cxn ang="0">
                <a:pos x="805" y="270"/>
              </a:cxn>
              <a:cxn ang="0">
                <a:pos x="738" y="215"/>
              </a:cxn>
            </a:cxnLst>
            <a:rect l="0" t="0" r="r" b="b"/>
            <a:pathLst>
              <a:path w="988" h="1423">
                <a:moveTo>
                  <a:pt x="968" y="1385"/>
                </a:moveTo>
                <a:cubicBezTo>
                  <a:pt x="948" y="1368"/>
                  <a:pt x="937" y="1350"/>
                  <a:pt x="934" y="1345"/>
                </a:cubicBezTo>
                <a:cubicBezTo>
                  <a:pt x="931" y="1339"/>
                  <a:pt x="902" y="1312"/>
                  <a:pt x="895" y="1301"/>
                </a:cubicBezTo>
                <a:cubicBezTo>
                  <a:pt x="887" y="1291"/>
                  <a:pt x="895" y="1269"/>
                  <a:pt x="886" y="1265"/>
                </a:cubicBezTo>
                <a:cubicBezTo>
                  <a:pt x="877" y="1262"/>
                  <a:pt x="870" y="1275"/>
                  <a:pt x="870" y="1275"/>
                </a:cubicBezTo>
                <a:cubicBezTo>
                  <a:pt x="870" y="1275"/>
                  <a:pt x="833" y="1161"/>
                  <a:pt x="835" y="1135"/>
                </a:cubicBezTo>
                <a:cubicBezTo>
                  <a:pt x="837" y="1110"/>
                  <a:pt x="831" y="1058"/>
                  <a:pt x="820" y="1039"/>
                </a:cubicBezTo>
                <a:cubicBezTo>
                  <a:pt x="808" y="1020"/>
                  <a:pt x="810" y="957"/>
                  <a:pt x="809" y="944"/>
                </a:cubicBezTo>
                <a:cubicBezTo>
                  <a:pt x="807" y="930"/>
                  <a:pt x="793" y="914"/>
                  <a:pt x="793" y="914"/>
                </a:cubicBezTo>
                <a:cubicBezTo>
                  <a:pt x="793" y="914"/>
                  <a:pt x="787" y="890"/>
                  <a:pt x="776" y="873"/>
                </a:cubicBezTo>
                <a:cubicBezTo>
                  <a:pt x="771" y="864"/>
                  <a:pt x="767" y="857"/>
                  <a:pt x="762" y="850"/>
                </a:cubicBezTo>
                <a:cubicBezTo>
                  <a:pt x="763" y="849"/>
                  <a:pt x="763" y="849"/>
                  <a:pt x="763" y="849"/>
                </a:cubicBezTo>
                <a:cubicBezTo>
                  <a:pt x="763" y="849"/>
                  <a:pt x="702" y="742"/>
                  <a:pt x="677" y="721"/>
                </a:cubicBezTo>
                <a:cubicBezTo>
                  <a:pt x="666" y="711"/>
                  <a:pt x="661" y="704"/>
                  <a:pt x="658" y="696"/>
                </a:cubicBezTo>
                <a:cubicBezTo>
                  <a:pt x="660" y="696"/>
                  <a:pt x="660" y="696"/>
                  <a:pt x="660" y="696"/>
                </a:cubicBezTo>
                <a:cubicBezTo>
                  <a:pt x="659" y="695"/>
                  <a:pt x="658" y="694"/>
                  <a:pt x="657" y="693"/>
                </a:cubicBezTo>
                <a:cubicBezTo>
                  <a:pt x="656" y="687"/>
                  <a:pt x="656" y="680"/>
                  <a:pt x="656" y="670"/>
                </a:cubicBezTo>
                <a:cubicBezTo>
                  <a:pt x="661" y="654"/>
                  <a:pt x="672" y="633"/>
                  <a:pt x="677" y="612"/>
                </a:cubicBezTo>
                <a:cubicBezTo>
                  <a:pt x="685" y="577"/>
                  <a:pt x="719" y="465"/>
                  <a:pt x="716" y="437"/>
                </a:cubicBezTo>
                <a:cubicBezTo>
                  <a:pt x="713" y="408"/>
                  <a:pt x="724" y="342"/>
                  <a:pt x="725" y="338"/>
                </a:cubicBezTo>
                <a:cubicBezTo>
                  <a:pt x="726" y="333"/>
                  <a:pt x="783" y="378"/>
                  <a:pt x="827" y="384"/>
                </a:cubicBezTo>
                <a:cubicBezTo>
                  <a:pt x="870" y="391"/>
                  <a:pt x="900" y="407"/>
                  <a:pt x="920" y="390"/>
                </a:cubicBezTo>
                <a:cubicBezTo>
                  <a:pt x="939" y="373"/>
                  <a:pt x="930" y="332"/>
                  <a:pt x="920" y="313"/>
                </a:cubicBezTo>
                <a:cubicBezTo>
                  <a:pt x="910" y="293"/>
                  <a:pt x="838" y="177"/>
                  <a:pt x="828" y="167"/>
                </a:cubicBezTo>
                <a:cubicBezTo>
                  <a:pt x="818" y="156"/>
                  <a:pt x="819" y="156"/>
                  <a:pt x="817" y="146"/>
                </a:cubicBezTo>
                <a:cubicBezTo>
                  <a:pt x="815" y="136"/>
                  <a:pt x="793" y="106"/>
                  <a:pt x="786" y="106"/>
                </a:cubicBezTo>
                <a:cubicBezTo>
                  <a:pt x="778" y="106"/>
                  <a:pt x="768" y="104"/>
                  <a:pt x="766" y="110"/>
                </a:cubicBezTo>
                <a:cubicBezTo>
                  <a:pt x="766" y="110"/>
                  <a:pt x="746" y="98"/>
                  <a:pt x="746" y="122"/>
                </a:cubicBezTo>
                <a:cubicBezTo>
                  <a:pt x="746" y="122"/>
                  <a:pt x="744" y="125"/>
                  <a:pt x="735" y="124"/>
                </a:cubicBezTo>
                <a:cubicBezTo>
                  <a:pt x="729" y="124"/>
                  <a:pt x="728" y="127"/>
                  <a:pt x="728" y="130"/>
                </a:cubicBezTo>
                <a:cubicBezTo>
                  <a:pt x="723" y="125"/>
                  <a:pt x="715" y="116"/>
                  <a:pt x="716" y="108"/>
                </a:cubicBezTo>
                <a:cubicBezTo>
                  <a:pt x="717" y="95"/>
                  <a:pt x="714" y="77"/>
                  <a:pt x="709" y="65"/>
                </a:cubicBezTo>
                <a:cubicBezTo>
                  <a:pt x="698" y="41"/>
                  <a:pt x="620" y="0"/>
                  <a:pt x="560" y="60"/>
                </a:cubicBezTo>
                <a:cubicBezTo>
                  <a:pt x="560" y="60"/>
                  <a:pt x="531" y="118"/>
                  <a:pt x="556" y="161"/>
                </a:cubicBezTo>
                <a:cubicBezTo>
                  <a:pt x="581" y="204"/>
                  <a:pt x="583" y="193"/>
                  <a:pt x="581" y="201"/>
                </a:cubicBezTo>
                <a:cubicBezTo>
                  <a:pt x="578" y="210"/>
                  <a:pt x="575" y="212"/>
                  <a:pt x="571" y="221"/>
                </a:cubicBezTo>
                <a:cubicBezTo>
                  <a:pt x="566" y="229"/>
                  <a:pt x="552" y="242"/>
                  <a:pt x="549" y="243"/>
                </a:cubicBezTo>
                <a:cubicBezTo>
                  <a:pt x="546" y="245"/>
                  <a:pt x="524" y="275"/>
                  <a:pt x="523" y="287"/>
                </a:cubicBezTo>
                <a:cubicBezTo>
                  <a:pt x="522" y="299"/>
                  <a:pt x="504" y="314"/>
                  <a:pt x="491" y="317"/>
                </a:cubicBezTo>
                <a:cubicBezTo>
                  <a:pt x="459" y="324"/>
                  <a:pt x="397" y="384"/>
                  <a:pt x="382" y="392"/>
                </a:cubicBezTo>
                <a:cubicBezTo>
                  <a:pt x="370" y="399"/>
                  <a:pt x="372" y="412"/>
                  <a:pt x="354" y="428"/>
                </a:cubicBezTo>
                <a:cubicBezTo>
                  <a:pt x="336" y="444"/>
                  <a:pt x="293" y="562"/>
                  <a:pt x="281" y="572"/>
                </a:cubicBezTo>
                <a:cubicBezTo>
                  <a:pt x="269" y="582"/>
                  <a:pt x="256" y="608"/>
                  <a:pt x="256" y="617"/>
                </a:cubicBezTo>
                <a:cubicBezTo>
                  <a:pt x="256" y="617"/>
                  <a:pt x="244" y="627"/>
                  <a:pt x="250" y="634"/>
                </a:cubicBezTo>
                <a:cubicBezTo>
                  <a:pt x="255" y="640"/>
                  <a:pt x="255" y="648"/>
                  <a:pt x="263" y="648"/>
                </a:cubicBezTo>
                <a:cubicBezTo>
                  <a:pt x="263" y="648"/>
                  <a:pt x="269" y="656"/>
                  <a:pt x="273" y="653"/>
                </a:cubicBezTo>
                <a:cubicBezTo>
                  <a:pt x="273" y="653"/>
                  <a:pt x="285" y="661"/>
                  <a:pt x="293" y="659"/>
                </a:cubicBezTo>
                <a:cubicBezTo>
                  <a:pt x="302" y="657"/>
                  <a:pt x="317" y="659"/>
                  <a:pt x="313" y="612"/>
                </a:cubicBezTo>
                <a:cubicBezTo>
                  <a:pt x="308" y="566"/>
                  <a:pt x="351" y="547"/>
                  <a:pt x="368" y="517"/>
                </a:cubicBezTo>
                <a:cubicBezTo>
                  <a:pt x="385" y="486"/>
                  <a:pt x="428" y="445"/>
                  <a:pt x="428" y="437"/>
                </a:cubicBezTo>
                <a:cubicBezTo>
                  <a:pt x="428" y="437"/>
                  <a:pt x="463" y="438"/>
                  <a:pt x="488" y="418"/>
                </a:cubicBezTo>
                <a:cubicBezTo>
                  <a:pt x="513" y="399"/>
                  <a:pt x="502" y="409"/>
                  <a:pt x="502" y="409"/>
                </a:cubicBezTo>
                <a:cubicBezTo>
                  <a:pt x="502" y="409"/>
                  <a:pt x="508" y="447"/>
                  <a:pt x="492" y="471"/>
                </a:cubicBezTo>
                <a:cubicBezTo>
                  <a:pt x="475" y="495"/>
                  <a:pt x="467" y="564"/>
                  <a:pt x="467" y="582"/>
                </a:cubicBezTo>
                <a:cubicBezTo>
                  <a:pt x="467" y="582"/>
                  <a:pt x="435" y="621"/>
                  <a:pt x="428" y="648"/>
                </a:cubicBezTo>
                <a:cubicBezTo>
                  <a:pt x="424" y="660"/>
                  <a:pt x="417" y="680"/>
                  <a:pt x="411" y="701"/>
                </a:cubicBezTo>
                <a:cubicBezTo>
                  <a:pt x="410" y="702"/>
                  <a:pt x="410" y="702"/>
                  <a:pt x="410" y="702"/>
                </a:cubicBezTo>
                <a:cubicBezTo>
                  <a:pt x="410" y="702"/>
                  <a:pt x="408" y="709"/>
                  <a:pt x="406" y="721"/>
                </a:cubicBezTo>
                <a:cubicBezTo>
                  <a:pt x="402" y="737"/>
                  <a:pt x="400" y="753"/>
                  <a:pt x="401" y="766"/>
                </a:cubicBezTo>
                <a:cubicBezTo>
                  <a:pt x="400" y="788"/>
                  <a:pt x="402" y="813"/>
                  <a:pt x="410" y="835"/>
                </a:cubicBezTo>
                <a:cubicBezTo>
                  <a:pt x="414" y="845"/>
                  <a:pt x="418" y="852"/>
                  <a:pt x="423" y="859"/>
                </a:cubicBezTo>
                <a:cubicBezTo>
                  <a:pt x="419" y="888"/>
                  <a:pt x="414" y="919"/>
                  <a:pt x="415" y="929"/>
                </a:cubicBezTo>
                <a:cubicBezTo>
                  <a:pt x="417" y="946"/>
                  <a:pt x="425" y="1005"/>
                  <a:pt x="394" y="985"/>
                </a:cubicBezTo>
                <a:cubicBezTo>
                  <a:pt x="363" y="965"/>
                  <a:pt x="303" y="976"/>
                  <a:pt x="260" y="981"/>
                </a:cubicBezTo>
                <a:cubicBezTo>
                  <a:pt x="217" y="985"/>
                  <a:pt x="155" y="976"/>
                  <a:pt x="146" y="968"/>
                </a:cubicBezTo>
                <a:cubicBezTo>
                  <a:pt x="138" y="959"/>
                  <a:pt x="129" y="942"/>
                  <a:pt x="117" y="935"/>
                </a:cubicBezTo>
                <a:cubicBezTo>
                  <a:pt x="105" y="927"/>
                  <a:pt x="102" y="922"/>
                  <a:pt x="102" y="922"/>
                </a:cubicBezTo>
                <a:cubicBezTo>
                  <a:pt x="102" y="922"/>
                  <a:pt x="99" y="917"/>
                  <a:pt x="84" y="918"/>
                </a:cubicBezTo>
                <a:cubicBezTo>
                  <a:pt x="69" y="920"/>
                  <a:pt x="52" y="944"/>
                  <a:pt x="43" y="969"/>
                </a:cubicBezTo>
                <a:cubicBezTo>
                  <a:pt x="34" y="994"/>
                  <a:pt x="7" y="1021"/>
                  <a:pt x="6" y="1046"/>
                </a:cubicBezTo>
                <a:cubicBezTo>
                  <a:pt x="5" y="1072"/>
                  <a:pt x="0" y="1141"/>
                  <a:pt x="28" y="1133"/>
                </a:cubicBezTo>
                <a:cubicBezTo>
                  <a:pt x="63" y="1122"/>
                  <a:pt x="79" y="1077"/>
                  <a:pt x="96" y="1064"/>
                </a:cubicBezTo>
                <a:cubicBezTo>
                  <a:pt x="113" y="1050"/>
                  <a:pt x="129" y="1048"/>
                  <a:pt x="129" y="1042"/>
                </a:cubicBezTo>
                <a:cubicBezTo>
                  <a:pt x="128" y="1037"/>
                  <a:pt x="127" y="1034"/>
                  <a:pt x="127" y="1034"/>
                </a:cubicBezTo>
                <a:cubicBezTo>
                  <a:pt x="127" y="1034"/>
                  <a:pt x="149" y="1032"/>
                  <a:pt x="174" y="1038"/>
                </a:cubicBezTo>
                <a:cubicBezTo>
                  <a:pt x="198" y="1044"/>
                  <a:pt x="307" y="1073"/>
                  <a:pt x="341" y="1074"/>
                </a:cubicBezTo>
                <a:cubicBezTo>
                  <a:pt x="374" y="1075"/>
                  <a:pt x="416" y="1102"/>
                  <a:pt x="438" y="1096"/>
                </a:cubicBezTo>
                <a:cubicBezTo>
                  <a:pt x="459" y="1089"/>
                  <a:pt x="489" y="1072"/>
                  <a:pt x="517" y="989"/>
                </a:cubicBezTo>
                <a:cubicBezTo>
                  <a:pt x="517" y="989"/>
                  <a:pt x="539" y="942"/>
                  <a:pt x="548" y="935"/>
                </a:cubicBezTo>
                <a:cubicBezTo>
                  <a:pt x="556" y="928"/>
                  <a:pt x="567" y="919"/>
                  <a:pt x="567" y="919"/>
                </a:cubicBezTo>
                <a:cubicBezTo>
                  <a:pt x="567" y="919"/>
                  <a:pt x="582" y="935"/>
                  <a:pt x="595" y="932"/>
                </a:cubicBezTo>
                <a:cubicBezTo>
                  <a:pt x="607" y="928"/>
                  <a:pt x="617" y="921"/>
                  <a:pt x="625" y="923"/>
                </a:cubicBezTo>
                <a:cubicBezTo>
                  <a:pt x="633" y="926"/>
                  <a:pt x="705" y="950"/>
                  <a:pt x="714" y="971"/>
                </a:cubicBezTo>
                <a:cubicBezTo>
                  <a:pt x="724" y="992"/>
                  <a:pt x="721" y="1086"/>
                  <a:pt x="741" y="1110"/>
                </a:cubicBezTo>
                <a:cubicBezTo>
                  <a:pt x="761" y="1133"/>
                  <a:pt x="799" y="1225"/>
                  <a:pt x="798" y="1257"/>
                </a:cubicBezTo>
                <a:cubicBezTo>
                  <a:pt x="798" y="1257"/>
                  <a:pt x="784" y="1278"/>
                  <a:pt x="781" y="1292"/>
                </a:cubicBezTo>
                <a:cubicBezTo>
                  <a:pt x="777" y="1307"/>
                  <a:pt x="771" y="1304"/>
                  <a:pt x="770" y="1314"/>
                </a:cubicBezTo>
                <a:cubicBezTo>
                  <a:pt x="768" y="1323"/>
                  <a:pt x="763" y="1328"/>
                  <a:pt x="778" y="1335"/>
                </a:cubicBezTo>
                <a:cubicBezTo>
                  <a:pt x="793" y="1343"/>
                  <a:pt x="839" y="1371"/>
                  <a:pt x="861" y="1379"/>
                </a:cubicBezTo>
                <a:cubicBezTo>
                  <a:pt x="884" y="1387"/>
                  <a:pt x="957" y="1423"/>
                  <a:pt x="972" y="1414"/>
                </a:cubicBezTo>
                <a:cubicBezTo>
                  <a:pt x="988" y="1406"/>
                  <a:pt x="988" y="1402"/>
                  <a:pt x="968" y="1385"/>
                </a:cubicBezTo>
                <a:close/>
                <a:moveTo>
                  <a:pt x="744" y="193"/>
                </a:moveTo>
                <a:cubicBezTo>
                  <a:pt x="753" y="196"/>
                  <a:pt x="763" y="199"/>
                  <a:pt x="770" y="199"/>
                </a:cubicBezTo>
                <a:cubicBezTo>
                  <a:pt x="789" y="199"/>
                  <a:pt x="791" y="197"/>
                  <a:pt x="794" y="209"/>
                </a:cubicBezTo>
                <a:cubicBezTo>
                  <a:pt x="797" y="221"/>
                  <a:pt x="829" y="257"/>
                  <a:pt x="829" y="278"/>
                </a:cubicBezTo>
                <a:cubicBezTo>
                  <a:pt x="829" y="278"/>
                  <a:pt x="821" y="281"/>
                  <a:pt x="805" y="270"/>
                </a:cubicBezTo>
                <a:cubicBezTo>
                  <a:pt x="789" y="258"/>
                  <a:pt x="783" y="270"/>
                  <a:pt x="758" y="238"/>
                </a:cubicBezTo>
                <a:cubicBezTo>
                  <a:pt x="746" y="223"/>
                  <a:pt x="741" y="217"/>
                  <a:pt x="738" y="215"/>
                </a:cubicBezTo>
                <a:cubicBezTo>
                  <a:pt x="741" y="214"/>
                  <a:pt x="747" y="210"/>
                  <a:pt x="744" y="19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8" name="Freeform 14"/>
          <p:cNvSpPr>
            <a:spLocks/>
          </p:cNvSpPr>
          <p:nvPr/>
        </p:nvSpPr>
        <p:spPr bwMode="gray">
          <a:xfrm>
            <a:off x="9250770" y="2212380"/>
            <a:ext cx="637175" cy="740904"/>
          </a:xfrm>
          <a:custGeom>
            <a:avLst/>
            <a:gdLst/>
            <a:ahLst/>
            <a:cxnLst>
              <a:cxn ang="0">
                <a:pos x="875" y="1275"/>
              </a:cxn>
              <a:cxn ang="0">
                <a:pos x="834" y="1187"/>
              </a:cxn>
              <a:cxn ang="0">
                <a:pos x="825" y="1160"/>
              </a:cxn>
              <a:cxn ang="0">
                <a:pos x="849" y="903"/>
              </a:cxn>
              <a:cxn ang="0">
                <a:pos x="822" y="769"/>
              </a:cxn>
              <a:cxn ang="0">
                <a:pos x="694" y="687"/>
              </a:cxn>
              <a:cxn ang="0">
                <a:pos x="652" y="526"/>
              </a:cxn>
              <a:cxn ang="0">
                <a:pos x="730" y="330"/>
              </a:cxn>
              <a:cxn ang="0">
                <a:pos x="742" y="270"/>
              </a:cxn>
              <a:cxn ang="0">
                <a:pos x="711" y="254"/>
              </a:cxn>
              <a:cxn ang="0">
                <a:pos x="687" y="298"/>
              </a:cxn>
              <a:cxn ang="0">
                <a:pos x="634" y="267"/>
              </a:cxn>
              <a:cxn ang="0">
                <a:pos x="622" y="190"/>
              </a:cxn>
              <a:cxn ang="0">
                <a:pos x="635" y="188"/>
              </a:cxn>
              <a:cxn ang="0">
                <a:pos x="663" y="145"/>
              </a:cxn>
              <a:cxn ang="0">
                <a:pos x="659" y="138"/>
              </a:cxn>
              <a:cxn ang="0">
                <a:pos x="658" y="122"/>
              </a:cxn>
              <a:cxn ang="0">
                <a:pos x="642" y="82"/>
              </a:cxn>
              <a:cxn ang="0">
                <a:pos x="577" y="1"/>
              </a:cxn>
              <a:cxn ang="0">
                <a:pos x="474" y="79"/>
              </a:cxn>
              <a:cxn ang="0">
                <a:pos x="514" y="174"/>
              </a:cxn>
              <a:cxn ang="0">
                <a:pos x="493" y="201"/>
              </a:cxn>
              <a:cxn ang="0">
                <a:pos x="441" y="280"/>
              </a:cxn>
              <a:cxn ang="0">
                <a:pos x="314" y="401"/>
              </a:cxn>
              <a:cxn ang="0">
                <a:pos x="232" y="597"/>
              </a:cxn>
              <a:cxn ang="0">
                <a:pos x="241" y="628"/>
              </a:cxn>
              <a:cxn ang="0">
                <a:pos x="272" y="636"/>
              </a:cxn>
              <a:cxn ang="0">
                <a:pos x="335" y="489"/>
              </a:cxn>
              <a:cxn ang="0">
                <a:pos x="447" y="380"/>
              </a:cxn>
              <a:cxn ang="0">
                <a:pos x="454" y="433"/>
              </a:cxn>
              <a:cxn ang="0">
                <a:pos x="405" y="614"/>
              </a:cxn>
              <a:cxn ang="0">
                <a:pos x="398" y="783"/>
              </a:cxn>
              <a:cxn ang="0">
                <a:pos x="351" y="921"/>
              </a:cxn>
              <a:cxn ang="0">
                <a:pos x="69" y="1132"/>
              </a:cxn>
              <a:cxn ang="0">
                <a:pos x="5" y="1195"/>
              </a:cxn>
              <a:cxn ang="0">
                <a:pos x="149" y="1325"/>
              </a:cxn>
              <a:cxn ang="0">
                <a:pos x="154" y="1244"/>
              </a:cxn>
              <a:cxn ang="0">
                <a:pos x="144" y="1172"/>
              </a:cxn>
              <a:cxn ang="0">
                <a:pos x="250" y="1111"/>
              </a:cxn>
              <a:cxn ang="0">
                <a:pos x="486" y="946"/>
              </a:cxn>
              <a:cxn ang="0">
                <a:pos x="558" y="821"/>
              </a:cxn>
              <a:cxn ang="0">
                <a:pos x="651" y="819"/>
              </a:cxn>
              <a:cxn ang="0">
                <a:pos x="757" y="988"/>
              </a:cxn>
              <a:cxn ang="0">
                <a:pos x="714" y="1173"/>
              </a:cxn>
              <a:cxn ang="0">
                <a:pos x="739" y="1229"/>
              </a:cxn>
              <a:cxn ang="0">
                <a:pos x="891" y="1318"/>
              </a:cxn>
            </a:cxnLst>
            <a:rect l="0" t="0" r="r" b="b"/>
            <a:pathLst>
              <a:path w="896" h="1329">
                <a:moveTo>
                  <a:pt x="882" y="1282"/>
                </a:moveTo>
                <a:cubicBezTo>
                  <a:pt x="875" y="1275"/>
                  <a:pt x="875" y="1275"/>
                  <a:pt x="875" y="1275"/>
                </a:cubicBezTo>
                <a:cubicBezTo>
                  <a:pt x="863" y="1256"/>
                  <a:pt x="863" y="1256"/>
                  <a:pt x="863" y="1256"/>
                </a:cubicBezTo>
                <a:cubicBezTo>
                  <a:pt x="834" y="1187"/>
                  <a:pt x="834" y="1187"/>
                  <a:pt x="834" y="1187"/>
                </a:cubicBezTo>
                <a:cubicBezTo>
                  <a:pt x="834" y="1187"/>
                  <a:pt x="852" y="1162"/>
                  <a:pt x="839" y="1159"/>
                </a:cubicBezTo>
                <a:cubicBezTo>
                  <a:pt x="826" y="1155"/>
                  <a:pt x="825" y="1160"/>
                  <a:pt x="825" y="1160"/>
                </a:cubicBezTo>
                <a:cubicBezTo>
                  <a:pt x="825" y="1160"/>
                  <a:pt x="818" y="1098"/>
                  <a:pt x="828" y="1048"/>
                </a:cubicBezTo>
                <a:cubicBezTo>
                  <a:pt x="838" y="998"/>
                  <a:pt x="854" y="942"/>
                  <a:pt x="849" y="903"/>
                </a:cubicBezTo>
                <a:cubicBezTo>
                  <a:pt x="843" y="864"/>
                  <a:pt x="858" y="851"/>
                  <a:pt x="861" y="837"/>
                </a:cubicBezTo>
                <a:cubicBezTo>
                  <a:pt x="863" y="823"/>
                  <a:pt x="857" y="788"/>
                  <a:pt x="822" y="769"/>
                </a:cubicBezTo>
                <a:cubicBezTo>
                  <a:pt x="786" y="751"/>
                  <a:pt x="759" y="721"/>
                  <a:pt x="730" y="704"/>
                </a:cubicBezTo>
                <a:cubicBezTo>
                  <a:pt x="721" y="699"/>
                  <a:pt x="708" y="693"/>
                  <a:pt x="694" y="687"/>
                </a:cubicBezTo>
                <a:cubicBezTo>
                  <a:pt x="667" y="655"/>
                  <a:pt x="632" y="616"/>
                  <a:pt x="624" y="614"/>
                </a:cubicBezTo>
                <a:cubicBezTo>
                  <a:pt x="611" y="611"/>
                  <a:pt x="643" y="533"/>
                  <a:pt x="652" y="526"/>
                </a:cubicBezTo>
                <a:cubicBezTo>
                  <a:pt x="661" y="518"/>
                  <a:pt x="700" y="460"/>
                  <a:pt x="704" y="439"/>
                </a:cubicBezTo>
                <a:cubicBezTo>
                  <a:pt x="707" y="418"/>
                  <a:pt x="730" y="330"/>
                  <a:pt x="730" y="330"/>
                </a:cubicBezTo>
                <a:cubicBezTo>
                  <a:pt x="730" y="330"/>
                  <a:pt x="741" y="316"/>
                  <a:pt x="743" y="304"/>
                </a:cubicBezTo>
                <a:cubicBezTo>
                  <a:pt x="744" y="293"/>
                  <a:pt x="752" y="281"/>
                  <a:pt x="742" y="270"/>
                </a:cubicBezTo>
                <a:cubicBezTo>
                  <a:pt x="736" y="262"/>
                  <a:pt x="737" y="252"/>
                  <a:pt x="727" y="257"/>
                </a:cubicBezTo>
                <a:cubicBezTo>
                  <a:pt x="724" y="259"/>
                  <a:pt x="723" y="245"/>
                  <a:pt x="711" y="254"/>
                </a:cubicBezTo>
                <a:cubicBezTo>
                  <a:pt x="709" y="256"/>
                  <a:pt x="706" y="244"/>
                  <a:pt x="694" y="259"/>
                </a:cubicBezTo>
                <a:cubicBezTo>
                  <a:pt x="679" y="277"/>
                  <a:pt x="680" y="282"/>
                  <a:pt x="687" y="298"/>
                </a:cubicBezTo>
                <a:cubicBezTo>
                  <a:pt x="693" y="314"/>
                  <a:pt x="702" y="319"/>
                  <a:pt x="661" y="397"/>
                </a:cubicBezTo>
                <a:cubicBezTo>
                  <a:pt x="661" y="397"/>
                  <a:pt x="661" y="318"/>
                  <a:pt x="634" y="267"/>
                </a:cubicBezTo>
                <a:cubicBezTo>
                  <a:pt x="608" y="219"/>
                  <a:pt x="614" y="213"/>
                  <a:pt x="614" y="213"/>
                </a:cubicBezTo>
                <a:cubicBezTo>
                  <a:pt x="622" y="190"/>
                  <a:pt x="622" y="190"/>
                  <a:pt x="622" y="190"/>
                </a:cubicBezTo>
                <a:cubicBezTo>
                  <a:pt x="622" y="190"/>
                  <a:pt x="623" y="190"/>
                  <a:pt x="626" y="189"/>
                </a:cubicBezTo>
                <a:cubicBezTo>
                  <a:pt x="630" y="189"/>
                  <a:pt x="633" y="189"/>
                  <a:pt x="635" y="188"/>
                </a:cubicBezTo>
                <a:cubicBezTo>
                  <a:pt x="643" y="185"/>
                  <a:pt x="670" y="181"/>
                  <a:pt x="657" y="157"/>
                </a:cubicBezTo>
                <a:cubicBezTo>
                  <a:pt x="657" y="157"/>
                  <a:pt x="665" y="148"/>
                  <a:pt x="663" y="145"/>
                </a:cubicBezTo>
                <a:cubicBezTo>
                  <a:pt x="663" y="143"/>
                  <a:pt x="660" y="141"/>
                  <a:pt x="659" y="141"/>
                </a:cubicBezTo>
                <a:cubicBezTo>
                  <a:pt x="659" y="140"/>
                  <a:pt x="659" y="139"/>
                  <a:pt x="659" y="138"/>
                </a:cubicBezTo>
                <a:cubicBezTo>
                  <a:pt x="660" y="136"/>
                  <a:pt x="662" y="134"/>
                  <a:pt x="662" y="132"/>
                </a:cubicBezTo>
                <a:cubicBezTo>
                  <a:pt x="661" y="130"/>
                  <a:pt x="658" y="122"/>
                  <a:pt x="658" y="122"/>
                </a:cubicBezTo>
                <a:cubicBezTo>
                  <a:pt x="658" y="122"/>
                  <a:pt x="669" y="112"/>
                  <a:pt x="661" y="105"/>
                </a:cubicBezTo>
                <a:cubicBezTo>
                  <a:pt x="654" y="97"/>
                  <a:pt x="641" y="93"/>
                  <a:pt x="642" y="82"/>
                </a:cubicBezTo>
                <a:cubicBezTo>
                  <a:pt x="644" y="72"/>
                  <a:pt x="648" y="52"/>
                  <a:pt x="635" y="37"/>
                </a:cubicBezTo>
                <a:cubicBezTo>
                  <a:pt x="623" y="22"/>
                  <a:pt x="621" y="2"/>
                  <a:pt x="577" y="1"/>
                </a:cubicBezTo>
                <a:cubicBezTo>
                  <a:pt x="538" y="0"/>
                  <a:pt x="503" y="7"/>
                  <a:pt x="485" y="44"/>
                </a:cubicBezTo>
                <a:cubicBezTo>
                  <a:pt x="475" y="59"/>
                  <a:pt x="474" y="75"/>
                  <a:pt x="474" y="79"/>
                </a:cubicBezTo>
                <a:cubicBezTo>
                  <a:pt x="474" y="79"/>
                  <a:pt x="467" y="140"/>
                  <a:pt x="509" y="168"/>
                </a:cubicBezTo>
                <a:cubicBezTo>
                  <a:pt x="509" y="168"/>
                  <a:pt x="512" y="171"/>
                  <a:pt x="514" y="174"/>
                </a:cubicBezTo>
                <a:cubicBezTo>
                  <a:pt x="514" y="175"/>
                  <a:pt x="513" y="176"/>
                  <a:pt x="513" y="177"/>
                </a:cubicBezTo>
                <a:cubicBezTo>
                  <a:pt x="509" y="186"/>
                  <a:pt x="496" y="200"/>
                  <a:pt x="493" y="201"/>
                </a:cubicBezTo>
                <a:cubicBezTo>
                  <a:pt x="490" y="203"/>
                  <a:pt x="471" y="235"/>
                  <a:pt x="471" y="247"/>
                </a:cubicBezTo>
                <a:cubicBezTo>
                  <a:pt x="471" y="259"/>
                  <a:pt x="454" y="276"/>
                  <a:pt x="441" y="280"/>
                </a:cubicBezTo>
                <a:cubicBezTo>
                  <a:pt x="410" y="289"/>
                  <a:pt x="353" y="354"/>
                  <a:pt x="339" y="363"/>
                </a:cubicBezTo>
                <a:cubicBezTo>
                  <a:pt x="327" y="371"/>
                  <a:pt x="331" y="383"/>
                  <a:pt x="314" y="401"/>
                </a:cubicBezTo>
                <a:cubicBezTo>
                  <a:pt x="297" y="419"/>
                  <a:pt x="264" y="540"/>
                  <a:pt x="253" y="551"/>
                </a:cubicBezTo>
                <a:cubicBezTo>
                  <a:pt x="242" y="562"/>
                  <a:pt x="231" y="589"/>
                  <a:pt x="232" y="597"/>
                </a:cubicBezTo>
                <a:cubicBezTo>
                  <a:pt x="232" y="597"/>
                  <a:pt x="221" y="609"/>
                  <a:pt x="227" y="615"/>
                </a:cubicBezTo>
                <a:cubicBezTo>
                  <a:pt x="233" y="621"/>
                  <a:pt x="233" y="629"/>
                  <a:pt x="241" y="628"/>
                </a:cubicBezTo>
                <a:cubicBezTo>
                  <a:pt x="241" y="628"/>
                  <a:pt x="248" y="635"/>
                  <a:pt x="251" y="633"/>
                </a:cubicBezTo>
                <a:cubicBezTo>
                  <a:pt x="251" y="633"/>
                  <a:pt x="264" y="639"/>
                  <a:pt x="272" y="636"/>
                </a:cubicBezTo>
                <a:cubicBezTo>
                  <a:pt x="281" y="633"/>
                  <a:pt x="296" y="634"/>
                  <a:pt x="288" y="588"/>
                </a:cubicBezTo>
                <a:cubicBezTo>
                  <a:pt x="280" y="542"/>
                  <a:pt x="320" y="520"/>
                  <a:pt x="335" y="489"/>
                </a:cubicBezTo>
                <a:cubicBezTo>
                  <a:pt x="350" y="457"/>
                  <a:pt x="389" y="412"/>
                  <a:pt x="388" y="404"/>
                </a:cubicBezTo>
                <a:cubicBezTo>
                  <a:pt x="388" y="404"/>
                  <a:pt x="424" y="402"/>
                  <a:pt x="447" y="380"/>
                </a:cubicBezTo>
                <a:cubicBezTo>
                  <a:pt x="470" y="359"/>
                  <a:pt x="460" y="371"/>
                  <a:pt x="460" y="371"/>
                </a:cubicBezTo>
                <a:cubicBezTo>
                  <a:pt x="460" y="371"/>
                  <a:pt x="469" y="408"/>
                  <a:pt x="454" y="433"/>
                </a:cubicBezTo>
                <a:cubicBezTo>
                  <a:pt x="440" y="458"/>
                  <a:pt x="437" y="528"/>
                  <a:pt x="439" y="545"/>
                </a:cubicBezTo>
                <a:cubicBezTo>
                  <a:pt x="439" y="545"/>
                  <a:pt x="411" y="587"/>
                  <a:pt x="405" y="614"/>
                </a:cubicBezTo>
                <a:cubicBezTo>
                  <a:pt x="400" y="642"/>
                  <a:pt x="380" y="707"/>
                  <a:pt x="389" y="740"/>
                </a:cubicBezTo>
                <a:cubicBezTo>
                  <a:pt x="392" y="749"/>
                  <a:pt x="395" y="765"/>
                  <a:pt x="398" y="783"/>
                </a:cubicBezTo>
                <a:cubicBezTo>
                  <a:pt x="386" y="850"/>
                  <a:pt x="386" y="850"/>
                  <a:pt x="386" y="850"/>
                </a:cubicBezTo>
                <a:cubicBezTo>
                  <a:pt x="387" y="873"/>
                  <a:pt x="371" y="902"/>
                  <a:pt x="351" y="921"/>
                </a:cubicBezTo>
                <a:cubicBezTo>
                  <a:pt x="310" y="959"/>
                  <a:pt x="235" y="1000"/>
                  <a:pt x="138" y="1094"/>
                </a:cubicBezTo>
                <a:cubicBezTo>
                  <a:pt x="138" y="1094"/>
                  <a:pt x="85" y="1132"/>
                  <a:pt x="69" y="1132"/>
                </a:cubicBezTo>
                <a:cubicBezTo>
                  <a:pt x="53" y="1132"/>
                  <a:pt x="26" y="1150"/>
                  <a:pt x="13" y="1166"/>
                </a:cubicBezTo>
                <a:cubicBezTo>
                  <a:pt x="0" y="1182"/>
                  <a:pt x="1" y="1181"/>
                  <a:pt x="5" y="1195"/>
                </a:cubicBezTo>
                <a:cubicBezTo>
                  <a:pt x="10" y="1210"/>
                  <a:pt x="59" y="1250"/>
                  <a:pt x="65" y="1257"/>
                </a:cubicBezTo>
                <a:cubicBezTo>
                  <a:pt x="70" y="1265"/>
                  <a:pt x="136" y="1325"/>
                  <a:pt x="149" y="1325"/>
                </a:cubicBezTo>
                <a:cubicBezTo>
                  <a:pt x="162" y="1325"/>
                  <a:pt x="183" y="1316"/>
                  <a:pt x="182" y="1303"/>
                </a:cubicBezTo>
                <a:cubicBezTo>
                  <a:pt x="180" y="1290"/>
                  <a:pt x="154" y="1250"/>
                  <a:pt x="154" y="1244"/>
                </a:cubicBezTo>
                <a:cubicBezTo>
                  <a:pt x="154" y="1239"/>
                  <a:pt x="144" y="1189"/>
                  <a:pt x="144" y="1189"/>
                </a:cubicBezTo>
                <a:cubicBezTo>
                  <a:pt x="144" y="1172"/>
                  <a:pt x="144" y="1172"/>
                  <a:pt x="144" y="1172"/>
                </a:cubicBezTo>
                <a:cubicBezTo>
                  <a:pt x="130" y="1166"/>
                  <a:pt x="130" y="1166"/>
                  <a:pt x="130" y="1166"/>
                </a:cubicBezTo>
                <a:cubicBezTo>
                  <a:pt x="130" y="1166"/>
                  <a:pt x="208" y="1123"/>
                  <a:pt x="250" y="1111"/>
                </a:cubicBezTo>
                <a:cubicBezTo>
                  <a:pt x="292" y="1100"/>
                  <a:pt x="399" y="1009"/>
                  <a:pt x="411" y="1007"/>
                </a:cubicBezTo>
                <a:cubicBezTo>
                  <a:pt x="423" y="1006"/>
                  <a:pt x="473" y="987"/>
                  <a:pt x="486" y="946"/>
                </a:cubicBezTo>
                <a:cubicBezTo>
                  <a:pt x="499" y="906"/>
                  <a:pt x="532" y="842"/>
                  <a:pt x="557" y="822"/>
                </a:cubicBezTo>
                <a:cubicBezTo>
                  <a:pt x="558" y="822"/>
                  <a:pt x="558" y="821"/>
                  <a:pt x="558" y="821"/>
                </a:cubicBezTo>
                <a:cubicBezTo>
                  <a:pt x="581" y="830"/>
                  <a:pt x="610" y="846"/>
                  <a:pt x="610" y="846"/>
                </a:cubicBezTo>
                <a:cubicBezTo>
                  <a:pt x="651" y="819"/>
                  <a:pt x="651" y="819"/>
                  <a:pt x="651" y="819"/>
                </a:cubicBezTo>
                <a:cubicBezTo>
                  <a:pt x="651" y="819"/>
                  <a:pt x="754" y="834"/>
                  <a:pt x="761" y="853"/>
                </a:cubicBezTo>
                <a:cubicBezTo>
                  <a:pt x="767" y="871"/>
                  <a:pt x="748" y="963"/>
                  <a:pt x="757" y="988"/>
                </a:cubicBezTo>
                <a:cubicBezTo>
                  <a:pt x="765" y="1013"/>
                  <a:pt x="763" y="1125"/>
                  <a:pt x="758" y="1127"/>
                </a:cubicBezTo>
                <a:cubicBezTo>
                  <a:pt x="752" y="1129"/>
                  <a:pt x="719" y="1154"/>
                  <a:pt x="714" y="1173"/>
                </a:cubicBezTo>
                <a:cubicBezTo>
                  <a:pt x="714" y="1173"/>
                  <a:pt x="700" y="1181"/>
                  <a:pt x="703" y="1188"/>
                </a:cubicBezTo>
                <a:cubicBezTo>
                  <a:pt x="707" y="1194"/>
                  <a:pt x="725" y="1216"/>
                  <a:pt x="739" y="1229"/>
                </a:cubicBezTo>
                <a:cubicBezTo>
                  <a:pt x="753" y="1242"/>
                  <a:pt x="824" y="1297"/>
                  <a:pt x="837" y="1304"/>
                </a:cubicBezTo>
                <a:cubicBezTo>
                  <a:pt x="850" y="1310"/>
                  <a:pt x="886" y="1329"/>
                  <a:pt x="891" y="1318"/>
                </a:cubicBezTo>
                <a:cubicBezTo>
                  <a:pt x="896" y="1307"/>
                  <a:pt x="890" y="1290"/>
                  <a:pt x="882" y="1282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gray">
          <a:xfrm>
            <a:off x="7382205" y="2133310"/>
            <a:ext cx="727252" cy="756492"/>
          </a:xfrm>
          <a:custGeom>
            <a:avLst/>
            <a:gdLst/>
            <a:ahLst/>
            <a:cxnLst>
              <a:cxn ang="0">
                <a:pos x="969" y="1211"/>
              </a:cxn>
              <a:cxn ang="0">
                <a:pos x="922" y="1126"/>
              </a:cxn>
              <a:cxn ang="0">
                <a:pos x="876" y="987"/>
              </a:cxn>
              <a:cxn ang="0">
                <a:pos x="853" y="736"/>
              </a:cxn>
              <a:cxn ang="0">
                <a:pos x="737" y="658"/>
              </a:cxn>
              <a:cxn ang="0">
                <a:pos x="657" y="651"/>
              </a:cxn>
              <a:cxn ang="0">
                <a:pos x="660" y="514"/>
              </a:cxn>
              <a:cxn ang="0">
                <a:pos x="679" y="328"/>
              </a:cxn>
              <a:cxn ang="0">
                <a:pos x="651" y="244"/>
              </a:cxn>
              <a:cxn ang="0">
                <a:pos x="620" y="211"/>
              </a:cxn>
              <a:cxn ang="0">
                <a:pos x="639" y="168"/>
              </a:cxn>
              <a:cxn ang="0">
                <a:pos x="635" y="148"/>
              </a:cxn>
              <a:cxn ang="0">
                <a:pos x="633" y="126"/>
              </a:cxn>
              <a:cxn ang="0">
                <a:pos x="611" y="95"/>
              </a:cxn>
              <a:cxn ang="0">
                <a:pos x="605" y="59"/>
              </a:cxn>
              <a:cxn ang="0">
                <a:pos x="509" y="13"/>
              </a:cxn>
              <a:cxn ang="0">
                <a:pos x="483" y="22"/>
              </a:cxn>
              <a:cxn ang="0">
                <a:pos x="493" y="188"/>
              </a:cxn>
              <a:cxn ang="0">
                <a:pos x="358" y="327"/>
              </a:cxn>
              <a:cxn ang="0">
                <a:pos x="285" y="588"/>
              </a:cxn>
              <a:cxn ang="0">
                <a:pos x="302" y="689"/>
              </a:cxn>
              <a:cxn ang="0">
                <a:pos x="306" y="737"/>
              </a:cxn>
              <a:cxn ang="0">
                <a:pos x="340" y="731"/>
              </a:cxn>
              <a:cxn ang="0">
                <a:pos x="378" y="661"/>
              </a:cxn>
              <a:cxn ang="0">
                <a:pos x="337" y="599"/>
              </a:cxn>
              <a:cxn ang="0">
                <a:pos x="423" y="383"/>
              </a:cxn>
              <a:cxn ang="0">
                <a:pos x="475" y="424"/>
              </a:cxn>
              <a:cxn ang="0">
                <a:pos x="455" y="560"/>
              </a:cxn>
              <a:cxn ang="0">
                <a:pos x="379" y="745"/>
              </a:cxn>
              <a:cxn ang="0">
                <a:pos x="367" y="914"/>
              </a:cxn>
              <a:cxn ang="0">
                <a:pos x="195" y="1055"/>
              </a:cxn>
              <a:cxn ang="0">
                <a:pos x="49" y="1113"/>
              </a:cxn>
              <a:cxn ang="0">
                <a:pos x="12" y="1122"/>
              </a:cxn>
              <a:cxn ang="0">
                <a:pos x="34" y="1277"/>
              </a:cxn>
              <a:cxn ang="0">
                <a:pos x="118" y="1231"/>
              </a:cxn>
              <a:cxn ang="0">
                <a:pos x="123" y="1187"/>
              </a:cxn>
              <a:cxn ang="0">
                <a:pos x="348" y="1084"/>
              </a:cxn>
              <a:cxn ang="0">
                <a:pos x="472" y="929"/>
              </a:cxn>
              <a:cxn ang="0">
                <a:pos x="538" y="878"/>
              </a:cxn>
              <a:cxn ang="0">
                <a:pos x="633" y="827"/>
              </a:cxn>
              <a:cxn ang="0">
                <a:pos x="779" y="955"/>
              </a:cxn>
              <a:cxn ang="0">
                <a:pos x="812" y="1148"/>
              </a:cxn>
              <a:cxn ang="0">
                <a:pos x="807" y="1193"/>
              </a:cxn>
              <a:cxn ang="0">
                <a:pos x="1005" y="1285"/>
              </a:cxn>
            </a:cxnLst>
            <a:rect l="0" t="0" r="r" b="b"/>
            <a:pathLst>
              <a:path w="1023" h="1357">
                <a:moveTo>
                  <a:pt x="1003" y="1254"/>
                </a:moveTo>
                <a:cubicBezTo>
                  <a:pt x="983" y="1235"/>
                  <a:pt x="972" y="1216"/>
                  <a:pt x="969" y="1211"/>
                </a:cubicBezTo>
                <a:cubicBezTo>
                  <a:pt x="966" y="1205"/>
                  <a:pt x="938" y="1175"/>
                  <a:pt x="930" y="1164"/>
                </a:cubicBezTo>
                <a:cubicBezTo>
                  <a:pt x="922" y="1152"/>
                  <a:pt x="932" y="1129"/>
                  <a:pt x="922" y="1126"/>
                </a:cubicBezTo>
                <a:cubicBezTo>
                  <a:pt x="913" y="1122"/>
                  <a:pt x="906" y="1135"/>
                  <a:pt x="906" y="1135"/>
                </a:cubicBezTo>
                <a:cubicBezTo>
                  <a:pt x="906" y="1135"/>
                  <a:pt x="873" y="1013"/>
                  <a:pt x="876" y="987"/>
                </a:cubicBezTo>
                <a:cubicBezTo>
                  <a:pt x="879" y="961"/>
                  <a:pt x="883" y="867"/>
                  <a:pt x="871" y="847"/>
                </a:cubicBezTo>
                <a:cubicBezTo>
                  <a:pt x="860" y="827"/>
                  <a:pt x="854" y="750"/>
                  <a:pt x="853" y="736"/>
                </a:cubicBezTo>
                <a:cubicBezTo>
                  <a:pt x="852" y="722"/>
                  <a:pt x="835" y="694"/>
                  <a:pt x="820" y="680"/>
                </a:cubicBezTo>
                <a:cubicBezTo>
                  <a:pt x="791" y="653"/>
                  <a:pt x="775" y="662"/>
                  <a:pt x="737" y="658"/>
                </a:cubicBezTo>
                <a:cubicBezTo>
                  <a:pt x="722" y="657"/>
                  <a:pt x="704" y="665"/>
                  <a:pt x="688" y="655"/>
                </a:cubicBezTo>
                <a:cubicBezTo>
                  <a:pt x="672" y="646"/>
                  <a:pt x="657" y="651"/>
                  <a:pt x="657" y="651"/>
                </a:cubicBezTo>
                <a:cubicBezTo>
                  <a:pt x="657" y="651"/>
                  <a:pt x="627" y="664"/>
                  <a:pt x="629" y="652"/>
                </a:cubicBezTo>
                <a:cubicBezTo>
                  <a:pt x="631" y="641"/>
                  <a:pt x="659" y="551"/>
                  <a:pt x="660" y="514"/>
                </a:cubicBezTo>
                <a:cubicBezTo>
                  <a:pt x="661" y="477"/>
                  <a:pt x="718" y="559"/>
                  <a:pt x="708" y="420"/>
                </a:cubicBezTo>
                <a:cubicBezTo>
                  <a:pt x="705" y="373"/>
                  <a:pt x="679" y="328"/>
                  <a:pt x="679" y="328"/>
                </a:cubicBezTo>
                <a:cubicBezTo>
                  <a:pt x="679" y="328"/>
                  <a:pt x="687" y="291"/>
                  <a:pt x="677" y="276"/>
                </a:cubicBezTo>
                <a:cubicBezTo>
                  <a:pt x="668" y="261"/>
                  <a:pt x="656" y="244"/>
                  <a:pt x="651" y="244"/>
                </a:cubicBezTo>
                <a:cubicBezTo>
                  <a:pt x="646" y="243"/>
                  <a:pt x="638" y="248"/>
                  <a:pt x="638" y="248"/>
                </a:cubicBezTo>
                <a:cubicBezTo>
                  <a:pt x="620" y="211"/>
                  <a:pt x="620" y="211"/>
                  <a:pt x="620" y="211"/>
                </a:cubicBezTo>
                <a:cubicBezTo>
                  <a:pt x="620" y="211"/>
                  <a:pt x="623" y="209"/>
                  <a:pt x="626" y="205"/>
                </a:cubicBezTo>
                <a:cubicBezTo>
                  <a:pt x="639" y="198"/>
                  <a:pt x="653" y="186"/>
                  <a:pt x="639" y="168"/>
                </a:cubicBezTo>
                <a:cubicBezTo>
                  <a:pt x="639" y="168"/>
                  <a:pt x="646" y="155"/>
                  <a:pt x="644" y="151"/>
                </a:cubicBezTo>
                <a:cubicBezTo>
                  <a:pt x="642" y="148"/>
                  <a:pt x="635" y="148"/>
                  <a:pt x="635" y="148"/>
                </a:cubicBezTo>
                <a:cubicBezTo>
                  <a:pt x="635" y="148"/>
                  <a:pt x="642" y="140"/>
                  <a:pt x="640" y="137"/>
                </a:cubicBezTo>
                <a:cubicBezTo>
                  <a:pt x="638" y="135"/>
                  <a:pt x="633" y="126"/>
                  <a:pt x="633" y="126"/>
                </a:cubicBezTo>
                <a:cubicBezTo>
                  <a:pt x="633" y="126"/>
                  <a:pt x="646" y="112"/>
                  <a:pt x="635" y="105"/>
                </a:cubicBezTo>
                <a:cubicBezTo>
                  <a:pt x="628" y="101"/>
                  <a:pt x="617" y="100"/>
                  <a:pt x="611" y="95"/>
                </a:cubicBezTo>
                <a:cubicBezTo>
                  <a:pt x="611" y="93"/>
                  <a:pt x="611" y="91"/>
                  <a:pt x="611" y="90"/>
                </a:cubicBezTo>
                <a:cubicBezTo>
                  <a:pt x="612" y="85"/>
                  <a:pt x="611" y="71"/>
                  <a:pt x="605" y="59"/>
                </a:cubicBezTo>
                <a:cubicBezTo>
                  <a:pt x="603" y="50"/>
                  <a:pt x="599" y="41"/>
                  <a:pt x="590" y="35"/>
                </a:cubicBezTo>
                <a:cubicBezTo>
                  <a:pt x="571" y="22"/>
                  <a:pt x="566" y="0"/>
                  <a:pt x="509" y="13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1" y="16"/>
                  <a:pt x="493" y="18"/>
                  <a:pt x="483" y="22"/>
                </a:cubicBezTo>
                <a:cubicBezTo>
                  <a:pt x="437" y="42"/>
                  <a:pt x="445" y="114"/>
                  <a:pt x="444" y="120"/>
                </a:cubicBezTo>
                <a:cubicBezTo>
                  <a:pt x="444" y="125"/>
                  <a:pt x="459" y="164"/>
                  <a:pt x="493" y="188"/>
                </a:cubicBezTo>
                <a:cubicBezTo>
                  <a:pt x="493" y="188"/>
                  <a:pt x="467" y="233"/>
                  <a:pt x="432" y="248"/>
                </a:cubicBezTo>
                <a:cubicBezTo>
                  <a:pt x="396" y="263"/>
                  <a:pt x="374" y="314"/>
                  <a:pt x="358" y="327"/>
                </a:cubicBezTo>
                <a:cubicBezTo>
                  <a:pt x="342" y="341"/>
                  <a:pt x="337" y="344"/>
                  <a:pt x="322" y="394"/>
                </a:cubicBezTo>
                <a:cubicBezTo>
                  <a:pt x="307" y="444"/>
                  <a:pt x="285" y="564"/>
                  <a:pt x="285" y="588"/>
                </a:cubicBezTo>
                <a:cubicBezTo>
                  <a:pt x="285" y="611"/>
                  <a:pt x="294" y="619"/>
                  <a:pt x="285" y="638"/>
                </a:cubicBezTo>
                <a:cubicBezTo>
                  <a:pt x="276" y="656"/>
                  <a:pt x="292" y="681"/>
                  <a:pt x="302" y="689"/>
                </a:cubicBezTo>
                <a:cubicBezTo>
                  <a:pt x="312" y="696"/>
                  <a:pt x="285" y="719"/>
                  <a:pt x="288" y="725"/>
                </a:cubicBezTo>
                <a:cubicBezTo>
                  <a:pt x="292" y="730"/>
                  <a:pt x="301" y="741"/>
                  <a:pt x="306" y="737"/>
                </a:cubicBezTo>
                <a:cubicBezTo>
                  <a:pt x="306" y="737"/>
                  <a:pt x="316" y="743"/>
                  <a:pt x="323" y="737"/>
                </a:cubicBezTo>
                <a:cubicBezTo>
                  <a:pt x="323" y="737"/>
                  <a:pt x="331" y="743"/>
                  <a:pt x="340" y="731"/>
                </a:cubicBezTo>
                <a:cubicBezTo>
                  <a:pt x="340" y="731"/>
                  <a:pt x="370" y="715"/>
                  <a:pt x="375" y="702"/>
                </a:cubicBezTo>
                <a:cubicBezTo>
                  <a:pt x="379" y="690"/>
                  <a:pt x="404" y="679"/>
                  <a:pt x="378" y="661"/>
                </a:cubicBezTo>
                <a:cubicBezTo>
                  <a:pt x="378" y="661"/>
                  <a:pt x="379" y="648"/>
                  <a:pt x="357" y="637"/>
                </a:cubicBezTo>
                <a:cubicBezTo>
                  <a:pt x="334" y="627"/>
                  <a:pt x="334" y="616"/>
                  <a:pt x="337" y="599"/>
                </a:cubicBezTo>
                <a:cubicBezTo>
                  <a:pt x="341" y="583"/>
                  <a:pt x="349" y="518"/>
                  <a:pt x="364" y="492"/>
                </a:cubicBezTo>
                <a:cubicBezTo>
                  <a:pt x="379" y="465"/>
                  <a:pt x="422" y="394"/>
                  <a:pt x="423" y="383"/>
                </a:cubicBezTo>
                <a:cubicBezTo>
                  <a:pt x="423" y="372"/>
                  <a:pt x="454" y="366"/>
                  <a:pt x="454" y="366"/>
                </a:cubicBezTo>
                <a:cubicBezTo>
                  <a:pt x="454" y="366"/>
                  <a:pt x="462" y="396"/>
                  <a:pt x="475" y="424"/>
                </a:cubicBezTo>
                <a:cubicBezTo>
                  <a:pt x="487" y="452"/>
                  <a:pt x="471" y="510"/>
                  <a:pt x="466" y="527"/>
                </a:cubicBezTo>
                <a:cubicBezTo>
                  <a:pt x="462" y="544"/>
                  <a:pt x="468" y="538"/>
                  <a:pt x="455" y="560"/>
                </a:cubicBezTo>
                <a:cubicBezTo>
                  <a:pt x="441" y="582"/>
                  <a:pt x="423" y="626"/>
                  <a:pt x="422" y="640"/>
                </a:cubicBezTo>
                <a:cubicBezTo>
                  <a:pt x="420" y="653"/>
                  <a:pt x="378" y="723"/>
                  <a:pt x="379" y="745"/>
                </a:cubicBezTo>
                <a:cubicBezTo>
                  <a:pt x="379" y="754"/>
                  <a:pt x="380" y="762"/>
                  <a:pt x="381" y="770"/>
                </a:cubicBezTo>
                <a:cubicBezTo>
                  <a:pt x="373" y="814"/>
                  <a:pt x="363" y="901"/>
                  <a:pt x="367" y="914"/>
                </a:cubicBezTo>
                <a:cubicBezTo>
                  <a:pt x="378" y="947"/>
                  <a:pt x="364" y="987"/>
                  <a:pt x="325" y="991"/>
                </a:cubicBezTo>
                <a:cubicBezTo>
                  <a:pt x="287" y="995"/>
                  <a:pt x="227" y="1022"/>
                  <a:pt x="195" y="1055"/>
                </a:cubicBezTo>
                <a:cubicBezTo>
                  <a:pt x="164" y="1087"/>
                  <a:pt x="108" y="1121"/>
                  <a:pt x="95" y="1120"/>
                </a:cubicBezTo>
                <a:cubicBezTo>
                  <a:pt x="82" y="1119"/>
                  <a:pt x="64" y="1111"/>
                  <a:pt x="49" y="1113"/>
                </a:cubicBezTo>
                <a:cubicBezTo>
                  <a:pt x="35" y="1115"/>
                  <a:pt x="29" y="1113"/>
                  <a:pt x="29" y="1113"/>
                </a:cubicBezTo>
                <a:cubicBezTo>
                  <a:pt x="29" y="1113"/>
                  <a:pt x="23" y="1110"/>
                  <a:pt x="12" y="1122"/>
                </a:cubicBezTo>
                <a:cubicBezTo>
                  <a:pt x="0" y="1133"/>
                  <a:pt x="3" y="1163"/>
                  <a:pt x="13" y="1190"/>
                </a:cubicBezTo>
                <a:cubicBezTo>
                  <a:pt x="22" y="1216"/>
                  <a:pt x="18" y="1256"/>
                  <a:pt x="34" y="1277"/>
                </a:cubicBezTo>
                <a:cubicBezTo>
                  <a:pt x="50" y="1298"/>
                  <a:pt x="93" y="1357"/>
                  <a:pt x="109" y="1332"/>
                </a:cubicBezTo>
                <a:cubicBezTo>
                  <a:pt x="130" y="1300"/>
                  <a:pt x="114" y="1253"/>
                  <a:pt x="118" y="1231"/>
                </a:cubicBezTo>
                <a:cubicBezTo>
                  <a:pt x="123" y="1209"/>
                  <a:pt x="134" y="1196"/>
                  <a:pt x="130" y="1192"/>
                </a:cubicBezTo>
                <a:cubicBezTo>
                  <a:pt x="126" y="1189"/>
                  <a:pt x="123" y="1187"/>
                  <a:pt x="123" y="1187"/>
                </a:cubicBezTo>
                <a:cubicBezTo>
                  <a:pt x="123" y="1187"/>
                  <a:pt x="140" y="1170"/>
                  <a:pt x="163" y="1158"/>
                </a:cubicBezTo>
                <a:cubicBezTo>
                  <a:pt x="187" y="1147"/>
                  <a:pt x="320" y="1105"/>
                  <a:pt x="348" y="1084"/>
                </a:cubicBezTo>
                <a:cubicBezTo>
                  <a:pt x="376" y="1062"/>
                  <a:pt x="415" y="1065"/>
                  <a:pt x="428" y="1045"/>
                </a:cubicBezTo>
                <a:cubicBezTo>
                  <a:pt x="442" y="1025"/>
                  <a:pt x="472" y="1028"/>
                  <a:pt x="472" y="929"/>
                </a:cubicBezTo>
                <a:cubicBezTo>
                  <a:pt x="472" y="929"/>
                  <a:pt x="493" y="897"/>
                  <a:pt x="513" y="866"/>
                </a:cubicBezTo>
                <a:cubicBezTo>
                  <a:pt x="538" y="878"/>
                  <a:pt x="538" y="878"/>
                  <a:pt x="538" y="878"/>
                </a:cubicBezTo>
                <a:cubicBezTo>
                  <a:pt x="538" y="878"/>
                  <a:pt x="552" y="895"/>
                  <a:pt x="565" y="892"/>
                </a:cubicBezTo>
                <a:cubicBezTo>
                  <a:pt x="579" y="889"/>
                  <a:pt x="624" y="824"/>
                  <a:pt x="633" y="827"/>
                </a:cubicBezTo>
                <a:cubicBezTo>
                  <a:pt x="641" y="830"/>
                  <a:pt x="750" y="768"/>
                  <a:pt x="759" y="790"/>
                </a:cubicBezTo>
                <a:cubicBezTo>
                  <a:pt x="768" y="812"/>
                  <a:pt x="760" y="930"/>
                  <a:pt x="779" y="955"/>
                </a:cubicBezTo>
                <a:cubicBezTo>
                  <a:pt x="799" y="981"/>
                  <a:pt x="834" y="1079"/>
                  <a:pt x="832" y="1113"/>
                </a:cubicBezTo>
                <a:cubicBezTo>
                  <a:pt x="832" y="1113"/>
                  <a:pt x="816" y="1134"/>
                  <a:pt x="812" y="1148"/>
                </a:cubicBezTo>
                <a:cubicBezTo>
                  <a:pt x="807" y="1163"/>
                  <a:pt x="801" y="1160"/>
                  <a:pt x="799" y="1170"/>
                </a:cubicBezTo>
                <a:cubicBezTo>
                  <a:pt x="797" y="1179"/>
                  <a:pt x="791" y="1184"/>
                  <a:pt x="807" y="1193"/>
                </a:cubicBezTo>
                <a:cubicBezTo>
                  <a:pt x="822" y="1202"/>
                  <a:pt x="869" y="1233"/>
                  <a:pt x="891" y="1243"/>
                </a:cubicBezTo>
                <a:cubicBezTo>
                  <a:pt x="914" y="1252"/>
                  <a:pt x="989" y="1294"/>
                  <a:pt x="1005" y="1285"/>
                </a:cubicBezTo>
                <a:cubicBezTo>
                  <a:pt x="1022" y="1277"/>
                  <a:pt x="1023" y="1273"/>
                  <a:pt x="1003" y="125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024951" y="2980482"/>
            <a:ext cx="9846270" cy="346418"/>
          </a:xfrm>
          <a:custGeom>
            <a:avLst/>
            <a:gdLst>
              <a:gd name="T0" fmla="*/ 2882 w 2936"/>
              <a:gd name="T1" fmla="*/ 63 h 152"/>
              <a:gd name="T2" fmla="*/ 2876 w 2936"/>
              <a:gd name="T3" fmla="*/ 87 h 152"/>
              <a:gd name="T4" fmla="*/ 1629 w 2936"/>
              <a:gd name="T5" fmla="*/ 5 h 152"/>
              <a:gd name="T6" fmla="*/ 0 w 2936"/>
              <a:gd name="T7" fmla="*/ 152 h 152"/>
              <a:gd name="T8" fmla="*/ 1662 w 2936"/>
              <a:gd name="T9" fmla="*/ 43 h 152"/>
              <a:gd name="T10" fmla="*/ 2863 w 2936"/>
              <a:gd name="T11" fmla="*/ 127 h 152"/>
              <a:gd name="T12" fmla="*/ 2855 w 2936"/>
              <a:gd name="T13" fmla="*/ 150 h 152"/>
              <a:gd name="T14" fmla="*/ 2936 w 2936"/>
              <a:gd name="T15" fmla="*/ 124 h 152"/>
              <a:gd name="T16" fmla="*/ 2882 w 2936"/>
              <a:gd name="T17" fmla="*/ 6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36" h="152">
                <a:moveTo>
                  <a:pt x="2882" y="63"/>
                </a:moveTo>
                <a:cubicBezTo>
                  <a:pt x="2876" y="87"/>
                  <a:pt x="2876" y="87"/>
                  <a:pt x="2876" y="87"/>
                </a:cubicBezTo>
                <a:cubicBezTo>
                  <a:pt x="2529" y="33"/>
                  <a:pt x="2095" y="8"/>
                  <a:pt x="1629" y="5"/>
                </a:cubicBezTo>
                <a:cubicBezTo>
                  <a:pt x="970" y="0"/>
                  <a:pt x="382" y="60"/>
                  <a:pt x="0" y="152"/>
                </a:cubicBezTo>
                <a:cubicBezTo>
                  <a:pt x="410" y="75"/>
                  <a:pt x="1004" y="32"/>
                  <a:pt x="1662" y="43"/>
                </a:cubicBezTo>
                <a:cubicBezTo>
                  <a:pt x="2106" y="50"/>
                  <a:pt x="2518" y="80"/>
                  <a:pt x="2863" y="127"/>
                </a:cubicBezTo>
                <a:cubicBezTo>
                  <a:pt x="2855" y="150"/>
                  <a:pt x="2855" y="150"/>
                  <a:pt x="2855" y="150"/>
                </a:cubicBezTo>
                <a:cubicBezTo>
                  <a:pt x="2936" y="124"/>
                  <a:pt x="2936" y="124"/>
                  <a:pt x="2936" y="124"/>
                </a:cubicBezTo>
                <a:lnTo>
                  <a:pt x="2882" y="6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+mj-lt"/>
            </a:endParaRPr>
          </a:p>
        </p:txBody>
      </p:sp>
      <p:cxnSp>
        <p:nvCxnSpPr>
          <p:cNvPr id="21" name="Gerade Verbindung mit Pfeil 50"/>
          <p:cNvCxnSpPr/>
          <p:nvPr/>
        </p:nvCxnSpPr>
        <p:spPr>
          <a:xfrm flipV="1">
            <a:off x="796406" y="3419463"/>
            <a:ext cx="10457157" cy="4996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52"/>
          <p:cNvSpPr/>
          <p:nvPr/>
        </p:nvSpPr>
        <p:spPr bwMode="auto">
          <a:xfrm>
            <a:off x="1233034" y="3351761"/>
            <a:ext cx="180757" cy="1404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Cambria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59412" y="3335309"/>
            <a:ext cx="9185325" cy="173304"/>
            <a:chOff x="477590" y="3721858"/>
            <a:chExt cx="7205345" cy="173304"/>
          </a:xfrm>
        </p:grpSpPr>
        <p:cxnSp>
          <p:nvCxnSpPr>
            <p:cNvPr id="24" name="Gerade Verbindung 49"/>
            <p:cNvCxnSpPr/>
            <p:nvPr/>
          </p:nvCxnSpPr>
          <p:spPr>
            <a:xfrm>
              <a:off x="477590" y="3721858"/>
              <a:ext cx="0" cy="1733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3"/>
            <p:cNvCxnSpPr/>
            <p:nvPr/>
          </p:nvCxnSpPr>
          <p:spPr>
            <a:xfrm>
              <a:off x="2491204" y="3752666"/>
              <a:ext cx="0" cy="1120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4"/>
            <p:cNvCxnSpPr/>
            <p:nvPr/>
          </p:nvCxnSpPr>
          <p:spPr>
            <a:xfrm>
              <a:off x="5039115" y="3762498"/>
              <a:ext cx="0" cy="1120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55"/>
            <p:cNvCxnSpPr/>
            <p:nvPr/>
          </p:nvCxnSpPr>
          <p:spPr>
            <a:xfrm>
              <a:off x="6442826" y="3752666"/>
              <a:ext cx="0" cy="1120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57"/>
            <p:cNvCxnSpPr/>
            <p:nvPr/>
          </p:nvCxnSpPr>
          <p:spPr>
            <a:xfrm>
              <a:off x="7682935" y="3762498"/>
              <a:ext cx="0" cy="1120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llipse 58"/>
          <p:cNvSpPr/>
          <p:nvPr/>
        </p:nvSpPr>
        <p:spPr bwMode="auto">
          <a:xfrm>
            <a:off x="4308809" y="3351761"/>
            <a:ext cx="180757" cy="140400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Cambria" pitchFamily="18" charset="0"/>
            </a:endParaRPr>
          </a:p>
        </p:txBody>
      </p:sp>
      <p:sp>
        <p:nvSpPr>
          <p:cNvPr id="30" name="Ellipse 60"/>
          <p:cNvSpPr/>
          <p:nvPr/>
        </p:nvSpPr>
        <p:spPr bwMode="auto">
          <a:xfrm>
            <a:off x="6045467" y="3346453"/>
            <a:ext cx="180757" cy="140400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Cambria" pitchFamily="18" charset="0"/>
            </a:endParaRPr>
          </a:p>
        </p:txBody>
      </p:sp>
      <p:sp>
        <p:nvSpPr>
          <p:cNvPr id="32" name="Ellipse 63"/>
          <p:cNvSpPr/>
          <p:nvPr/>
        </p:nvSpPr>
        <p:spPr bwMode="auto">
          <a:xfrm>
            <a:off x="9175798" y="3351761"/>
            <a:ext cx="180757" cy="140400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Cambria" pitchFamily="18" charset="0"/>
            </a:endParaRPr>
          </a:p>
        </p:txBody>
      </p:sp>
      <p:sp>
        <p:nvSpPr>
          <p:cNvPr id="33" name="Ellipse 66"/>
          <p:cNvSpPr/>
          <p:nvPr/>
        </p:nvSpPr>
        <p:spPr bwMode="auto">
          <a:xfrm>
            <a:off x="10690464" y="3351761"/>
            <a:ext cx="180757" cy="1404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Cambria" pitchFamily="18" charset="0"/>
            </a:endParaRPr>
          </a:p>
        </p:txBody>
      </p:sp>
      <p:sp>
        <p:nvSpPr>
          <p:cNvPr id="35" name="Rad 27"/>
          <p:cNvSpPr/>
          <p:nvPr/>
        </p:nvSpPr>
        <p:spPr bwMode="auto">
          <a:xfrm>
            <a:off x="10026400" y="2188055"/>
            <a:ext cx="1185647" cy="930070"/>
          </a:xfrm>
          <a:prstGeom prst="donut">
            <a:avLst>
              <a:gd name="adj" fmla="val 11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latin typeface="+mj-lt"/>
            </a:endParaRPr>
          </a:p>
        </p:txBody>
      </p:sp>
      <p:cxnSp>
        <p:nvCxnSpPr>
          <p:cNvPr id="36" name="Gerade Verbindung 51"/>
          <p:cNvCxnSpPr/>
          <p:nvPr/>
        </p:nvCxnSpPr>
        <p:spPr>
          <a:xfrm>
            <a:off x="2237587" y="3371032"/>
            <a:ext cx="0" cy="1120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54"/>
          <p:cNvCxnSpPr/>
          <p:nvPr/>
        </p:nvCxnSpPr>
        <p:spPr>
          <a:xfrm rot="16200000" flipH="1">
            <a:off x="6265367" y="3379210"/>
            <a:ext cx="41640" cy="3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60"/>
          <p:cNvSpPr/>
          <p:nvPr/>
        </p:nvSpPr>
        <p:spPr bwMode="auto">
          <a:xfrm>
            <a:off x="7499179" y="3354259"/>
            <a:ext cx="180757" cy="140400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Cambria" pitchFamily="18" charset="0"/>
            </a:endParaRPr>
          </a:p>
        </p:txBody>
      </p:sp>
      <p:sp>
        <p:nvSpPr>
          <p:cNvPr id="45" name="Ellipse 58"/>
          <p:cNvSpPr/>
          <p:nvPr/>
        </p:nvSpPr>
        <p:spPr bwMode="auto">
          <a:xfrm>
            <a:off x="2629158" y="3361751"/>
            <a:ext cx="180757" cy="140400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Cambria" pitchFamily="18" charset="0"/>
            </a:endParaRPr>
          </a:p>
        </p:txBody>
      </p:sp>
      <p:sp>
        <p:nvSpPr>
          <p:cNvPr id="46" name="Flowchart: Process 4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302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4655127"/>
            <a:ext cx="12195672" cy="1565564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/>
            <a:r>
              <a:rPr lang="en-IN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CB6F9-ADBB-4E14-AE69-AEC422BC5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3" y="219654"/>
            <a:ext cx="754107" cy="13343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43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D95B0EDC-A90A-47AC-B42E-6DBBDF5BF6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21287" y="2918134"/>
            <a:ext cx="1452214" cy="71190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200" b="1" dirty="0">
              <a:latin typeface="EYInterstate Light" panose="02000506000000020004" pitchFamily="2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C281F49-18C0-4866-82F3-72398867266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81673" y="5737535"/>
            <a:ext cx="1625604" cy="648090"/>
          </a:xfrm>
          <a:prstGeom prst="rect">
            <a:avLst/>
          </a:prstGeom>
          <a:noFill/>
          <a:ln w="30163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IN" sz="1200" b="1" dirty="0">
              <a:latin typeface="EYInterstate Light" panose="02000506000000020004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7F707B4-A14A-4C4C-8E5C-FC58D101E5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6927" y="2857135"/>
            <a:ext cx="1692823" cy="1188610"/>
          </a:xfrm>
          <a:prstGeom prst="rect">
            <a:avLst/>
          </a:prstGeom>
          <a:noFill/>
          <a:ln w="30163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IN" sz="1200" b="1" dirty="0">
              <a:solidFill>
                <a:schemeClr val="tx2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F6E415-B254-4C66-BE7B-F2F292E032AA}"/>
              </a:ext>
            </a:extLst>
          </p:cNvPr>
          <p:cNvGrpSpPr/>
          <p:nvPr/>
        </p:nvGrpSpPr>
        <p:grpSpPr>
          <a:xfrm>
            <a:off x="3767295" y="1312355"/>
            <a:ext cx="4195911" cy="3782288"/>
            <a:chOff x="2842560" y="1509286"/>
            <a:chExt cx="5343308" cy="46388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15CE07F-87D8-436F-9D6A-4627DE36E4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42560" y="1509286"/>
              <a:ext cx="5343308" cy="4638828"/>
              <a:chOff x="2472523" y="1488505"/>
              <a:chExt cx="5154613" cy="4475008"/>
            </a:xfrm>
            <a:solidFill>
              <a:schemeClr val="tx2">
                <a:lumMod val="85000"/>
              </a:schemeClr>
            </a:solidFill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D58ACF3F-8C2B-4F6F-A1B2-DBCAA0B5B1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8008" y="4116340"/>
                <a:ext cx="2755900" cy="1820862"/>
              </a:xfrm>
              <a:custGeom>
                <a:avLst/>
                <a:gdLst/>
                <a:ahLst/>
                <a:cxnLst>
                  <a:cxn ang="0">
                    <a:pos x="368" y="263"/>
                  </a:cxn>
                  <a:cxn ang="0">
                    <a:pos x="291" y="153"/>
                  </a:cxn>
                  <a:cxn ang="0">
                    <a:pos x="255" y="145"/>
                  </a:cxn>
                  <a:cxn ang="0">
                    <a:pos x="252" y="98"/>
                  </a:cxn>
                  <a:cxn ang="0">
                    <a:pos x="184" y="0"/>
                  </a:cxn>
                  <a:cxn ang="0">
                    <a:pos x="110" y="105"/>
                  </a:cxn>
                  <a:cxn ang="0">
                    <a:pos x="101" y="96"/>
                  </a:cxn>
                  <a:cxn ang="0">
                    <a:pos x="68" y="100"/>
                  </a:cxn>
                  <a:cxn ang="0">
                    <a:pos x="77" y="135"/>
                  </a:cxn>
                  <a:cxn ang="0">
                    <a:pos x="86" y="139"/>
                  </a:cxn>
                  <a:cxn ang="0">
                    <a:pos x="0" y="263"/>
                  </a:cxn>
                  <a:cxn ang="0">
                    <a:pos x="368" y="263"/>
                  </a:cxn>
                </a:cxnLst>
                <a:rect l="0" t="0" r="r" b="b"/>
                <a:pathLst>
                  <a:path w="368" h="263">
                    <a:moveTo>
                      <a:pt x="368" y="263"/>
                    </a:moveTo>
                    <a:lnTo>
                      <a:pt x="291" y="153"/>
                    </a:lnTo>
                    <a:cubicBezTo>
                      <a:pt x="278" y="158"/>
                      <a:pt x="264" y="155"/>
                      <a:pt x="255" y="145"/>
                    </a:cubicBezTo>
                    <a:cubicBezTo>
                      <a:pt x="244" y="133"/>
                      <a:pt x="244" y="114"/>
                      <a:pt x="252" y="98"/>
                    </a:cubicBezTo>
                    <a:lnTo>
                      <a:pt x="184" y="0"/>
                    </a:lnTo>
                    <a:lnTo>
                      <a:pt x="110" y="105"/>
                    </a:lnTo>
                    <a:cubicBezTo>
                      <a:pt x="108" y="102"/>
                      <a:pt x="105" y="99"/>
                      <a:pt x="101" y="96"/>
                    </a:cubicBezTo>
                    <a:cubicBezTo>
                      <a:pt x="90" y="88"/>
                      <a:pt x="75" y="90"/>
                      <a:pt x="68" y="100"/>
                    </a:cubicBezTo>
                    <a:cubicBezTo>
                      <a:pt x="61" y="111"/>
                      <a:pt x="65" y="126"/>
                      <a:pt x="77" y="135"/>
                    </a:cubicBezTo>
                    <a:cubicBezTo>
                      <a:pt x="80" y="137"/>
                      <a:pt x="83" y="138"/>
                      <a:pt x="86" y="139"/>
                    </a:cubicBezTo>
                    <a:lnTo>
                      <a:pt x="0" y="263"/>
                    </a:lnTo>
                    <a:lnTo>
                      <a:pt x="368" y="26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0163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sz="1400" b="1" dirty="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27" name="Freeform 3">
                <a:extLst>
                  <a:ext uri="{FF2B5EF4-FFF2-40B4-BE49-F238E27FC236}">
                    <a16:creationId xmlns:a16="http://schemas.microsoft.com/office/drawing/2014/main" id="{B31C7C14-B797-44BE-93B6-7CCDA18919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4438" y="1488505"/>
                <a:ext cx="2534819" cy="25018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7" y="226"/>
                  </a:cxn>
                  <a:cxn ang="0">
                    <a:pos x="169" y="269"/>
                  </a:cxn>
                  <a:cxn ang="0">
                    <a:pos x="161" y="303"/>
                  </a:cxn>
                  <a:cxn ang="0">
                    <a:pos x="130" y="289"/>
                  </a:cxn>
                  <a:cxn ang="0">
                    <a:pos x="128" y="282"/>
                  </a:cxn>
                  <a:cxn ang="0">
                    <a:pos x="0" y="325"/>
                  </a:cxn>
                  <a:cxn ang="0">
                    <a:pos x="0" y="207"/>
                  </a:cxn>
                  <a:cxn ang="0">
                    <a:pos x="29" y="169"/>
                  </a:cxn>
                  <a:cxn ang="0">
                    <a:pos x="0" y="136"/>
                  </a:cxn>
                  <a:cxn ang="0">
                    <a:pos x="0" y="0"/>
                  </a:cxn>
                </a:cxnLst>
                <a:rect l="0" t="0" r="r" b="b"/>
                <a:pathLst>
                  <a:path w="297" h="325">
                    <a:moveTo>
                      <a:pt x="0" y="0"/>
                    </a:moveTo>
                    <a:lnTo>
                      <a:pt x="297" y="226"/>
                    </a:lnTo>
                    <a:lnTo>
                      <a:pt x="169" y="269"/>
                    </a:lnTo>
                    <a:cubicBezTo>
                      <a:pt x="175" y="282"/>
                      <a:pt x="172" y="297"/>
                      <a:pt x="161" y="303"/>
                    </a:cubicBezTo>
                    <a:cubicBezTo>
                      <a:pt x="151" y="309"/>
                      <a:pt x="137" y="303"/>
                      <a:pt x="130" y="289"/>
                    </a:cubicBezTo>
                    <a:cubicBezTo>
                      <a:pt x="129" y="287"/>
                      <a:pt x="128" y="285"/>
                      <a:pt x="128" y="282"/>
                    </a:cubicBezTo>
                    <a:lnTo>
                      <a:pt x="0" y="325"/>
                    </a:lnTo>
                    <a:lnTo>
                      <a:pt x="0" y="207"/>
                    </a:lnTo>
                    <a:cubicBezTo>
                      <a:pt x="18" y="202"/>
                      <a:pt x="30" y="186"/>
                      <a:pt x="29" y="169"/>
                    </a:cubicBezTo>
                    <a:cubicBezTo>
                      <a:pt x="28" y="153"/>
                      <a:pt x="16" y="140"/>
                      <a:pt x="0" y="1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285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/>
              <a:p>
                <a:endParaRPr lang="en-GB" sz="1400" b="1" dirty="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020C87D3-E01C-43AC-A446-AFABB87B9A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72523" y="1488505"/>
                <a:ext cx="2653516" cy="2438265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297" y="0"/>
                  </a:cxn>
                  <a:cxn ang="0">
                    <a:pos x="297" y="150"/>
                  </a:cxn>
                  <a:cxn ang="0">
                    <a:pos x="303" y="149"/>
                  </a:cxn>
                  <a:cxn ang="0">
                    <a:pos x="330" y="170"/>
                  </a:cxn>
                  <a:cxn ang="0">
                    <a:pos x="306" y="195"/>
                  </a:cxn>
                  <a:cxn ang="0">
                    <a:pos x="297" y="194"/>
                  </a:cxn>
                  <a:cxn ang="0">
                    <a:pos x="297" y="325"/>
                  </a:cxn>
                  <a:cxn ang="0">
                    <a:pos x="191" y="290"/>
                  </a:cxn>
                  <a:cxn ang="0">
                    <a:pos x="173" y="240"/>
                  </a:cxn>
                  <a:cxn ang="0">
                    <a:pos x="125" y="266"/>
                  </a:cxn>
                  <a:cxn ang="0">
                    <a:pos x="125" y="267"/>
                  </a:cxn>
                  <a:cxn ang="0">
                    <a:pos x="0" y="225"/>
                  </a:cxn>
                </a:cxnLst>
                <a:rect l="0" t="0" r="r" b="b"/>
                <a:pathLst>
                  <a:path w="331" h="325">
                    <a:moveTo>
                      <a:pt x="0" y="225"/>
                    </a:moveTo>
                    <a:lnTo>
                      <a:pt x="297" y="0"/>
                    </a:lnTo>
                    <a:lnTo>
                      <a:pt x="297" y="150"/>
                    </a:lnTo>
                    <a:cubicBezTo>
                      <a:pt x="299" y="150"/>
                      <a:pt x="301" y="149"/>
                      <a:pt x="303" y="149"/>
                    </a:cubicBezTo>
                    <a:cubicBezTo>
                      <a:pt x="317" y="148"/>
                      <a:pt x="330" y="157"/>
                      <a:pt x="330" y="170"/>
                    </a:cubicBezTo>
                    <a:cubicBezTo>
                      <a:pt x="331" y="183"/>
                      <a:pt x="320" y="194"/>
                      <a:pt x="306" y="195"/>
                    </a:cubicBezTo>
                    <a:cubicBezTo>
                      <a:pt x="303" y="195"/>
                      <a:pt x="300" y="195"/>
                      <a:pt x="297" y="194"/>
                    </a:cubicBezTo>
                    <a:lnTo>
                      <a:pt x="297" y="325"/>
                    </a:lnTo>
                    <a:lnTo>
                      <a:pt x="191" y="290"/>
                    </a:lnTo>
                    <a:cubicBezTo>
                      <a:pt x="197" y="269"/>
                      <a:pt x="190" y="247"/>
                      <a:pt x="173" y="240"/>
                    </a:cubicBezTo>
                    <a:cubicBezTo>
                      <a:pt x="155" y="232"/>
                      <a:pt x="134" y="244"/>
                      <a:pt x="125" y="266"/>
                    </a:cubicBezTo>
                    <a:cubicBezTo>
                      <a:pt x="125" y="267"/>
                      <a:pt x="125" y="267"/>
                      <a:pt x="125" y="267"/>
                    </a:cubicBez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0163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sz="1400" b="1" dirty="0"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D117F2DD-9C59-48AA-96DA-03FA9E91E9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9399" y="3452088"/>
                <a:ext cx="2217737" cy="2511425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184" y="363"/>
                  </a:cxn>
                  <a:cxn ang="0">
                    <a:pos x="96" y="236"/>
                  </a:cxn>
                  <a:cxn ang="0">
                    <a:pos x="62" y="238"/>
                  </a:cxn>
                  <a:cxn ang="0">
                    <a:pos x="66" y="203"/>
                  </a:cxn>
                  <a:cxn ang="0">
                    <a:pos x="70" y="199"/>
                  </a:cxn>
                  <a:cxn ang="0">
                    <a:pos x="0" y="99"/>
                  </a:cxn>
                  <a:cxn ang="0">
                    <a:pos x="113" y="61"/>
                  </a:cxn>
                  <a:cxn ang="0">
                    <a:pos x="158" y="76"/>
                  </a:cxn>
                  <a:cxn ang="0">
                    <a:pos x="176" y="41"/>
                  </a:cxn>
                  <a:cxn ang="0">
                    <a:pos x="296" y="0"/>
                  </a:cxn>
                </a:cxnLst>
                <a:rect l="0" t="0" r="r" b="b"/>
                <a:pathLst>
                  <a:path w="296" h="363">
                    <a:moveTo>
                      <a:pt x="296" y="0"/>
                    </a:moveTo>
                    <a:lnTo>
                      <a:pt x="184" y="363"/>
                    </a:lnTo>
                    <a:lnTo>
                      <a:pt x="96" y="236"/>
                    </a:lnTo>
                    <a:cubicBezTo>
                      <a:pt x="86" y="247"/>
                      <a:pt x="71" y="248"/>
                      <a:pt x="62" y="238"/>
                    </a:cubicBezTo>
                    <a:cubicBezTo>
                      <a:pt x="54" y="229"/>
                      <a:pt x="56" y="213"/>
                      <a:pt x="66" y="203"/>
                    </a:cubicBezTo>
                    <a:cubicBezTo>
                      <a:pt x="67" y="201"/>
                      <a:pt x="69" y="200"/>
                      <a:pt x="70" y="199"/>
                    </a:cubicBezTo>
                    <a:lnTo>
                      <a:pt x="0" y="99"/>
                    </a:lnTo>
                    <a:lnTo>
                      <a:pt x="113" y="61"/>
                    </a:lnTo>
                    <a:cubicBezTo>
                      <a:pt x="125" y="77"/>
                      <a:pt x="143" y="84"/>
                      <a:pt x="158" y="76"/>
                    </a:cubicBezTo>
                    <a:cubicBezTo>
                      <a:pt x="170" y="69"/>
                      <a:pt x="176" y="55"/>
                      <a:pt x="176" y="41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0163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sz="1400" b="1" dirty="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770375D7-4778-4887-BA09-B4CBB1E33E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72523" y="3391368"/>
                <a:ext cx="2233613" cy="2517775"/>
              </a:xfrm>
              <a:custGeom>
                <a:avLst/>
                <a:gdLst/>
                <a:ahLst/>
                <a:cxnLst>
                  <a:cxn ang="0">
                    <a:pos x="113" y="364"/>
                  </a:cxn>
                  <a:cxn ang="0">
                    <a:pos x="196" y="245"/>
                  </a:cxn>
                  <a:cxn ang="0">
                    <a:pos x="189" y="196"/>
                  </a:cxn>
                  <a:cxn ang="0">
                    <a:pos x="237" y="186"/>
                  </a:cxn>
                  <a:cxn ang="0">
                    <a:pos x="298" y="99"/>
                  </a:cxn>
                  <a:cxn ang="0">
                    <a:pos x="180" y="60"/>
                  </a:cxn>
                  <a:cxn ang="0">
                    <a:pos x="189" y="47"/>
                  </a:cxn>
                  <a:cxn ang="0">
                    <a:pos x="178" y="13"/>
                  </a:cxn>
                  <a:cxn ang="0">
                    <a:pos x="149" y="30"/>
                  </a:cxn>
                  <a:cxn ang="0">
                    <a:pos x="147" y="49"/>
                  </a:cxn>
                  <a:cxn ang="0">
                    <a:pos x="0" y="0"/>
                  </a:cxn>
                  <a:cxn ang="0">
                    <a:pos x="113" y="364"/>
                  </a:cxn>
                </a:cxnLst>
                <a:rect l="0" t="0" r="r" b="b"/>
                <a:pathLst>
                  <a:path w="298" h="364">
                    <a:moveTo>
                      <a:pt x="113" y="364"/>
                    </a:moveTo>
                    <a:lnTo>
                      <a:pt x="196" y="245"/>
                    </a:lnTo>
                    <a:cubicBezTo>
                      <a:pt x="183" y="231"/>
                      <a:pt x="179" y="210"/>
                      <a:pt x="189" y="196"/>
                    </a:cubicBezTo>
                    <a:cubicBezTo>
                      <a:pt x="198" y="180"/>
                      <a:pt x="219" y="176"/>
                      <a:pt x="237" y="186"/>
                    </a:cubicBezTo>
                    <a:lnTo>
                      <a:pt x="298" y="99"/>
                    </a:lnTo>
                    <a:lnTo>
                      <a:pt x="180" y="60"/>
                    </a:lnTo>
                    <a:cubicBezTo>
                      <a:pt x="183" y="57"/>
                      <a:pt x="187" y="52"/>
                      <a:pt x="189" y="47"/>
                    </a:cubicBezTo>
                    <a:cubicBezTo>
                      <a:pt x="194" y="33"/>
                      <a:pt x="189" y="18"/>
                      <a:pt x="178" y="13"/>
                    </a:cubicBezTo>
                    <a:cubicBezTo>
                      <a:pt x="167" y="8"/>
                      <a:pt x="154" y="16"/>
                      <a:pt x="149" y="30"/>
                    </a:cubicBezTo>
                    <a:cubicBezTo>
                      <a:pt x="146" y="36"/>
                      <a:pt x="146" y="43"/>
                      <a:pt x="147" y="49"/>
                    </a:cubicBezTo>
                    <a:lnTo>
                      <a:pt x="0" y="0"/>
                    </a:lnTo>
                    <a:lnTo>
                      <a:pt x="113" y="36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400" b="1" dirty="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BFD7E406-1315-48A0-8716-5BB7CD9FAD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13238" y="3452088"/>
                <a:ext cx="1351081" cy="1073206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 wrap="none" lIns="0" tIns="0" rIns="18286" bIns="18286" anchor="ctr"/>
              <a:lstStyle/>
              <a:p>
                <a:pPr algn="ctr">
                  <a:spcBef>
                    <a:spcPts val="600"/>
                  </a:spcBef>
                </a:pPr>
                <a:r>
                  <a:rPr lang="en-GB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GAS 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GB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USAGE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A6EB78-4598-491C-B0C1-600B0643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9705" y="4927096"/>
              <a:ext cx="1090589" cy="9781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350B2F-5155-4707-A40E-39C7055D3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727" l="1364" r="98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874" y="2096199"/>
              <a:ext cx="1100054" cy="110005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1672DE-FCEF-4D01-BB59-4E4277E56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8750" y1="33618" x2="38750" y2="336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840" y="4028160"/>
              <a:ext cx="1699608" cy="11366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89139F-100E-482C-9BD6-87E78FD79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945" l="844" r="98523">
                          <a14:foregroundMark x1="39030" y1="88608" x2="39030" y2="88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22" y="4047591"/>
              <a:ext cx="1103700" cy="1103699"/>
            </a:xfrm>
            <a:prstGeom prst="rect">
              <a:avLst/>
            </a:prstGeom>
          </p:spPr>
        </p:pic>
      </p:grpSp>
      <p:sp>
        <p:nvSpPr>
          <p:cNvPr id="33" name="Cloud Callout 16">
            <a:extLst>
              <a:ext uri="{FF2B5EF4-FFF2-40B4-BE49-F238E27FC236}">
                <a16:creationId xmlns:a16="http://schemas.microsoft.com/office/drawing/2014/main" id="{E5FF16D4-DAFB-41E2-A0DA-A3E2C7438715}"/>
              </a:ext>
            </a:extLst>
          </p:cNvPr>
          <p:cNvSpPr/>
          <p:nvPr/>
        </p:nvSpPr>
        <p:spPr>
          <a:xfrm>
            <a:off x="7722570" y="4124768"/>
            <a:ext cx="4192339" cy="1538997"/>
          </a:xfrm>
          <a:prstGeom prst="cloudCallout">
            <a:avLst>
              <a:gd name="adj1" fmla="val -52790"/>
              <a:gd name="adj2" fmla="val -45898"/>
            </a:avLst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n-US" sz="2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Cheaper than LPG for domestic households</a:t>
            </a:r>
            <a:endParaRPr lang="en-IN" sz="2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Cloud Callout 19">
            <a:extLst>
              <a:ext uri="{FF2B5EF4-FFF2-40B4-BE49-F238E27FC236}">
                <a16:creationId xmlns:a16="http://schemas.microsoft.com/office/drawing/2014/main" id="{3CD15298-57D7-4FBA-823A-C67CB5DA1C14}"/>
              </a:ext>
            </a:extLst>
          </p:cNvPr>
          <p:cNvSpPr/>
          <p:nvPr/>
        </p:nvSpPr>
        <p:spPr>
          <a:xfrm>
            <a:off x="562676" y="1612259"/>
            <a:ext cx="3020387" cy="1655462"/>
          </a:xfrm>
          <a:prstGeom prst="cloudCallout">
            <a:avLst>
              <a:gd name="adj1" fmla="val 77283"/>
              <a:gd name="adj2" fmla="val -3642"/>
            </a:avLst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 friendly</a:t>
            </a:r>
            <a:endParaRPr lang="en-IN" sz="2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Cloud Callout 15">
            <a:extLst>
              <a:ext uri="{FF2B5EF4-FFF2-40B4-BE49-F238E27FC236}">
                <a16:creationId xmlns:a16="http://schemas.microsoft.com/office/drawing/2014/main" id="{18A2B0B8-9FEB-4068-BAE3-5B7D1879ACD7}"/>
              </a:ext>
            </a:extLst>
          </p:cNvPr>
          <p:cNvSpPr/>
          <p:nvPr/>
        </p:nvSpPr>
        <p:spPr>
          <a:xfrm>
            <a:off x="8145102" y="1274620"/>
            <a:ext cx="3887330" cy="1928879"/>
          </a:xfrm>
          <a:prstGeom prst="cloudCallout">
            <a:avLst>
              <a:gd name="adj1" fmla="val -70787"/>
              <a:gd name="adj2" fmla="val 11886"/>
            </a:avLst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n-US" sz="2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Enabler to meet</a:t>
            </a:r>
          </a:p>
          <a:p>
            <a:pPr lvl="0" algn="ctr"/>
            <a:r>
              <a:rPr lang="en-US" sz="2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country’s COP26 commitments on  Carbon emissions</a:t>
            </a:r>
            <a:endParaRPr lang="en-IN" sz="2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E0B5DDF-D749-419C-81AE-2067EB272A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727" l="1364" r="98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29" y="2127538"/>
            <a:ext cx="585956" cy="585956"/>
          </a:xfrm>
          <a:prstGeom prst="rect">
            <a:avLst/>
          </a:prstGeom>
        </p:spPr>
      </p:pic>
      <p:sp>
        <p:nvSpPr>
          <p:cNvPr id="41" name="Cloud Callout 18">
            <a:extLst>
              <a:ext uri="{FF2B5EF4-FFF2-40B4-BE49-F238E27FC236}">
                <a16:creationId xmlns:a16="http://schemas.microsoft.com/office/drawing/2014/main" id="{8F2833AF-485D-4499-B75D-50E74DD90AD0}"/>
              </a:ext>
            </a:extLst>
          </p:cNvPr>
          <p:cNvSpPr/>
          <p:nvPr/>
        </p:nvSpPr>
        <p:spPr>
          <a:xfrm>
            <a:off x="359549" y="4385846"/>
            <a:ext cx="3194441" cy="1799934"/>
          </a:xfrm>
          <a:prstGeom prst="cloudCallout">
            <a:avLst>
              <a:gd name="adj1" fmla="val 67397"/>
              <a:gd name="adj2" fmla="val -61156"/>
            </a:avLst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n-US" sz="2200" dirty="0">
                <a:solidFill>
                  <a:srgbClr val="FFFF00"/>
                </a:solidFill>
              </a:rPr>
              <a:t>Cheaper than liquid fuels such as Petrol and Diesel</a:t>
            </a:r>
            <a:endParaRPr lang="en-IN" sz="2200" dirty="0">
              <a:solidFill>
                <a:srgbClr val="FFFF00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0C78453-84CD-455E-BD36-18E26CE3D10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01276" y="1735610"/>
            <a:ext cx="1367780" cy="1367780"/>
          </a:xfrm>
          <a:prstGeom prst="rect">
            <a:avLst/>
          </a:prstGeom>
        </p:spPr>
      </p:pic>
      <p:sp>
        <p:nvSpPr>
          <p:cNvPr id="36" name="Cloud Callout 17">
            <a:extLst>
              <a:ext uri="{FF2B5EF4-FFF2-40B4-BE49-F238E27FC236}">
                <a16:creationId xmlns:a16="http://schemas.microsoft.com/office/drawing/2014/main" id="{30837CC2-C0D4-4810-9993-282F7F17A544}"/>
              </a:ext>
            </a:extLst>
          </p:cNvPr>
          <p:cNvSpPr/>
          <p:nvPr/>
        </p:nvSpPr>
        <p:spPr>
          <a:xfrm>
            <a:off x="2900518" y="5400004"/>
            <a:ext cx="5805055" cy="1444710"/>
          </a:xfrm>
          <a:prstGeom prst="cloudCallout">
            <a:avLst>
              <a:gd name="adj1" fmla="val 2171"/>
              <a:gd name="adj2" fmla="val -77703"/>
            </a:avLst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200" dirty="0">
                <a:solidFill>
                  <a:srgbClr val="FFFF00"/>
                </a:solidFill>
              </a:rPr>
              <a:t>Recent discoveries are more of Natural Gas than oil ensuring energy security to India</a:t>
            </a:r>
            <a:endParaRPr lang="en-IN" sz="22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32" name="Flowchart: Process 31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Why Natural Gas?</a:t>
            </a:r>
          </a:p>
        </p:txBody>
      </p:sp>
    </p:spTree>
    <p:extLst>
      <p:ext uri="{BB962C8B-B14F-4D97-AF65-F5344CB8AC3E}">
        <p14:creationId xmlns:p14="http://schemas.microsoft.com/office/powerpoint/2010/main" val="179034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9D885-5B18-4D59-B1F8-7519E123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4735375"/>
            <a:ext cx="11125200" cy="1679280"/>
          </a:xfrm>
        </p:spPr>
        <p:txBody>
          <a:bodyPr>
            <a:normAutofit fontScale="77500" lnSpcReduction="20000"/>
          </a:bodyPr>
          <a:lstStyle/>
          <a:p>
            <a:pPr marL="442913" indent="-442913">
              <a:lnSpc>
                <a:spcPct val="100000"/>
              </a:lnSpc>
              <a:buSzPct val="150000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Gas consumption linked to domestic gas availability, LNG affordability and infrastructure</a:t>
            </a:r>
          </a:p>
          <a:p>
            <a:pPr marL="442913" indent="-442913">
              <a:lnSpc>
                <a:spcPct val="100000"/>
              </a:lnSpc>
              <a:buSzPct val="150000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 the state of Gujarat, share of natural gas in energy mix is 26%</a:t>
            </a:r>
          </a:p>
          <a:p>
            <a:pPr marL="442913" indent="-442913">
              <a:lnSpc>
                <a:spcPct val="100000"/>
              </a:lnSpc>
              <a:buSzPct val="150000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per capita consumption of NG in India only around 29 SCM as compared to the world average of 363 SCM</a:t>
            </a:r>
          </a:p>
          <a:p>
            <a:pPr marL="442913" indent="-442913">
              <a:lnSpc>
                <a:spcPct val="100000"/>
              </a:lnSpc>
              <a:buSzPct val="150000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 share in India’s energy mix far below global average –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room for growth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60463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Natural Gas Consumption in India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655E06-CFFC-451C-B234-5754AE7A3715}"/>
              </a:ext>
            </a:extLst>
          </p:cNvPr>
          <p:cNvSpPr txBox="1">
            <a:spLocks/>
          </p:cNvSpPr>
          <p:nvPr/>
        </p:nvSpPr>
        <p:spPr>
          <a:xfrm>
            <a:off x="831273" y="6424618"/>
            <a:ext cx="11125200" cy="42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Source: 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PNG Stat, PPAC, BP Stats, MOSPI-Energy Statistics 2021, GIDB </a:t>
            </a:r>
            <a:endParaRPr lang="en-IN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03647700"/>
              </p:ext>
            </p:extLst>
          </p:nvPr>
        </p:nvGraphicFramePr>
        <p:xfrm>
          <a:off x="1132466" y="1356054"/>
          <a:ext cx="5522683" cy="333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1234" y="1254034"/>
            <a:ext cx="381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6156" y="1095273"/>
            <a:ext cx="5316207" cy="354983"/>
          </a:xfrm>
          <a:prstGeom prst="rect">
            <a:avLst/>
          </a:prstGeom>
          <a:solidFill>
            <a:srgbClr val="336699"/>
          </a:solidFill>
        </p:spPr>
        <p:txBody>
          <a:bodyPr wrap="square" lIns="0" tIns="36576" rIns="0" bIns="0" rtlCol="0" anchor="ctr">
            <a:no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000" b="1" dirty="0">
                <a:solidFill>
                  <a:schemeClr val="bg1"/>
                </a:solidFill>
                <a:latin typeface="Cambria" pitchFamily="18" charset="0"/>
              </a:rPr>
              <a:t>Gas Consumption and its share in Energy Mix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88656998"/>
              </p:ext>
            </p:extLst>
          </p:nvPr>
        </p:nvGraphicFramePr>
        <p:xfrm>
          <a:off x="7719251" y="1391568"/>
          <a:ext cx="3864077" cy="307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41767" y="1182359"/>
            <a:ext cx="4140930" cy="354983"/>
          </a:xfrm>
          <a:prstGeom prst="rect">
            <a:avLst/>
          </a:prstGeom>
          <a:solidFill>
            <a:srgbClr val="336699"/>
          </a:solidFill>
        </p:spPr>
        <p:txBody>
          <a:bodyPr wrap="square" lIns="0" tIns="36576" rIns="0" bIns="0" rtlCol="0" anchor="ctr">
            <a:no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000" b="1" dirty="0">
                <a:solidFill>
                  <a:schemeClr val="bg1"/>
                </a:solidFill>
              </a:rPr>
              <a:t>Natural Gas Share in Energy Mix (2020)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11" name="Flowchart: Process 10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67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16718" y="1546329"/>
          <a:ext cx="8404659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547">
                  <a:extLst>
                    <a:ext uri="{9D8B030D-6E8A-4147-A177-3AD203B41FA5}">
                      <a16:colId xmlns:a16="http://schemas.microsoft.com/office/drawing/2014/main" val="570600831"/>
                    </a:ext>
                  </a:extLst>
                </a:gridCol>
                <a:gridCol w="4289112">
                  <a:extLst>
                    <a:ext uri="{9D8B030D-6E8A-4147-A177-3AD203B41FA5}">
                      <a16:colId xmlns:a16="http://schemas.microsoft.com/office/drawing/2014/main" val="2844948191"/>
                    </a:ext>
                  </a:extLst>
                </a:gridCol>
              </a:tblGrid>
              <a:tr h="7249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 Sales in SEPTEMBER 2021</a:t>
                      </a:r>
                    </a:p>
                    <a:p>
                      <a:pPr algn="ctr"/>
                      <a:r>
                        <a:rPr lang="en-US" dirty="0"/>
                        <a:t>(5.5 BCM)</a:t>
                      </a:r>
                      <a:endParaRPr lang="en-IN" dirty="0"/>
                    </a:p>
                  </a:txBody>
                  <a:tcPr>
                    <a:solidFill>
                      <a:srgbClr val="00206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 Consumption FY 2020-21 </a:t>
                      </a:r>
                    </a:p>
                    <a:p>
                      <a:pPr algn="ctr"/>
                      <a:r>
                        <a:rPr lang="en-US" dirty="0"/>
                        <a:t>(MMSCM)</a:t>
                      </a:r>
                      <a:endParaRPr lang="en-IN" dirty="0"/>
                    </a:p>
                  </a:txBody>
                  <a:tcPr>
                    <a:solidFill>
                      <a:srgbClr val="002060">
                        <a:alpha val="8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01432"/>
                  </a:ext>
                </a:extLst>
              </a:tr>
              <a:tr h="273143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80748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847871" y="2282290"/>
          <a:ext cx="4342731" cy="272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714352" y="2050384"/>
          <a:ext cx="4811825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US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Gas Sales in India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816719" y="5002713"/>
            <a:ext cx="12682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b="1" i="1" dirty="0"/>
              <a:t>Source: </a:t>
            </a:r>
            <a:r>
              <a:rPr lang="en-IN" sz="1100" i="1" dirty="0"/>
              <a:t>PPAC India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47871" y="5506768"/>
            <a:ext cx="8254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7030A0"/>
                </a:solidFill>
              </a:rPr>
              <a:t>Consumption of Natural Gas with a volume of 5.5 BCM during the month of September 2021 recorded a growth of 7.9% over the volume of 5.1 BCM in the month of September 2020. 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9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15C401-C61F-49B2-98BF-232F9C52D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7" y="2007891"/>
            <a:ext cx="2050748" cy="3628763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01D486CF-5438-467E-A364-A37CBD2FDDA5}"/>
              </a:ext>
            </a:extLst>
          </p:cNvPr>
          <p:cNvSpPr/>
          <p:nvPr/>
        </p:nvSpPr>
        <p:spPr>
          <a:xfrm flipV="1">
            <a:off x="3901677" y="3960312"/>
            <a:ext cx="923235" cy="814939"/>
          </a:xfrm>
          <a:custGeom>
            <a:avLst/>
            <a:gdLst>
              <a:gd name="connsiteX0" fmla="*/ 0 w 727830"/>
              <a:gd name="connsiteY0" fmla="*/ 0 h 1447424"/>
              <a:gd name="connsiteX1" fmla="*/ 727830 w 727830"/>
              <a:gd name="connsiteY1" fmla="*/ 0 h 1447424"/>
              <a:gd name="connsiteX2" fmla="*/ 727830 w 727830"/>
              <a:gd name="connsiteY2" fmla="*/ 1447424 h 1447424"/>
              <a:gd name="connsiteX3" fmla="*/ 0 w 727830"/>
              <a:gd name="connsiteY3" fmla="*/ 1447424 h 1447424"/>
              <a:gd name="connsiteX4" fmla="*/ 0 w 727830"/>
              <a:gd name="connsiteY4" fmla="*/ 0 h 1447424"/>
              <a:gd name="connsiteX0" fmla="*/ 0 w 727830"/>
              <a:gd name="connsiteY0" fmla="*/ 0 h 1447424"/>
              <a:gd name="connsiteX1" fmla="*/ 727830 w 727830"/>
              <a:gd name="connsiteY1" fmla="*/ 0 h 1447424"/>
              <a:gd name="connsiteX2" fmla="*/ 292401 w 727830"/>
              <a:gd name="connsiteY2" fmla="*/ 1338567 h 1447424"/>
              <a:gd name="connsiteX3" fmla="*/ 0 w 727830"/>
              <a:gd name="connsiteY3" fmla="*/ 1447424 h 1447424"/>
              <a:gd name="connsiteX4" fmla="*/ 0 w 727830"/>
              <a:gd name="connsiteY4" fmla="*/ 0 h 1447424"/>
              <a:gd name="connsiteX0" fmla="*/ 0 w 738716"/>
              <a:gd name="connsiteY0" fmla="*/ 0 h 1447424"/>
              <a:gd name="connsiteX1" fmla="*/ 738716 w 738716"/>
              <a:gd name="connsiteY1" fmla="*/ 446314 h 1447424"/>
              <a:gd name="connsiteX2" fmla="*/ 292401 w 738716"/>
              <a:gd name="connsiteY2" fmla="*/ 1338567 h 1447424"/>
              <a:gd name="connsiteX3" fmla="*/ 0 w 738716"/>
              <a:gd name="connsiteY3" fmla="*/ 1447424 h 1447424"/>
              <a:gd name="connsiteX4" fmla="*/ 0 w 738716"/>
              <a:gd name="connsiteY4" fmla="*/ 0 h 1447424"/>
              <a:gd name="connsiteX0" fmla="*/ 740229 w 740229"/>
              <a:gd name="connsiteY0" fmla="*/ 0 h 1447424"/>
              <a:gd name="connsiteX1" fmla="*/ 738716 w 740229"/>
              <a:gd name="connsiteY1" fmla="*/ 446314 h 1447424"/>
              <a:gd name="connsiteX2" fmla="*/ 292401 w 740229"/>
              <a:gd name="connsiteY2" fmla="*/ 1338567 h 1447424"/>
              <a:gd name="connsiteX3" fmla="*/ 0 w 740229"/>
              <a:gd name="connsiteY3" fmla="*/ 1447424 h 1447424"/>
              <a:gd name="connsiteX4" fmla="*/ 740229 w 740229"/>
              <a:gd name="connsiteY4" fmla="*/ 0 h 1447424"/>
              <a:gd name="connsiteX0" fmla="*/ 772886 w 772886"/>
              <a:gd name="connsiteY0" fmla="*/ 0 h 1425653"/>
              <a:gd name="connsiteX1" fmla="*/ 771373 w 772886"/>
              <a:gd name="connsiteY1" fmla="*/ 446314 h 1425653"/>
              <a:gd name="connsiteX2" fmla="*/ 325058 w 772886"/>
              <a:gd name="connsiteY2" fmla="*/ 1338567 h 1425653"/>
              <a:gd name="connsiteX3" fmla="*/ 0 w 772886"/>
              <a:gd name="connsiteY3" fmla="*/ 1425653 h 1425653"/>
              <a:gd name="connsiteX4" fmla="*/ 772886 w 772886"/>
              <a:gd name="connsiteY4" fmla="*/ 0 h 1425653"/>
              <a:gd name="connsiteX0" fmla="*/ 794657 w 794657"/>
              <a:gd name="connsiteY0" fmla="*/ 0 h 1425653"/>
              <a:gd name="connsiteX1" fmla="*/ 771373 w 794657"/>
              <a:gd name="connsiteY1" fmla="*/ 446314 h 1425653"/>
              <a:gd name="connsiteX2" fmla="*/ 325058 w 794657"/>
              <a:gd name="connsiteY2" fmla="*/ 1338567 h 1425653"/>
              <a:gd name="connsiteX3" fmla="*/ 0 w 794657"/>
              <a:gd name="connsiteY3" fmla="*/ 1425653 h 1425653"/>
              <a:gd name="connsiteX4" fmla="*/ 794657 w 794657"/>
              <a:gd name="connsiteY4" fmla="*/ 0 h 1425653"/>
              <a:gd name="connsiteX0" fmla="*/ 794657 w 794657"/>
              <a:gd name="connsiteY0" fmla="*/ 0 h 1425653"/>
              <a:gd name="connsiteX1" fmla="*/ 771373 w 794657"/>
              <a:gd name="connsiteY1" fmla="*/ 446314 h 1425653"/>
              <a:gd name="connsiteX2" fmla="*/ 270629 w 794657"/>
              <a:gd name="connsiteY2" fmla="*/ 1338567 h 1425653"/>
              <a:gd name="connsiteX3" fmla="*/ 0 w 794657"/>
              <a:gd name="connsiteY3" fmla="*/ 1425653 h 1425653"/>
              <a:gd name="connsiteX4" fmla="*/ 794657 w 794657"/>
              <a:gd name="connsiteY4" fmla="*/ 0 h 1425653"/>
              <a:gd name="connsiteX0" fmla="*/ 794657 w 814923"/>
              <a:gd name="connsiteY0" fmla="*/ 0 h 1425653"/>
              <a:gd name="connsiteX1" fmla="*/ 814915 w 814923"/>
              <a:gd name="connsiteY1" fmla="*/ 478971 h 1425653"/>
              <a:gd name="connsiteX2" fmla="*/ 270629 w 814923"/>
              <a:gd name="connsiteY2" fmla="*/ 1338567 h 1425653"/>
              <a:gd name="connsiteX3" fmla="*/ 0 w 814923"/>
              <a:gd name="connsiteY3" fmla="*/ 1425653 h 1425653"/>
              <a:gd name="connsiteX4" fmla="*/ 794657 w 814923"/>
              <a:gd name="connsiteY4" fmla="*/ 0 h 1425653"/>
              <a:gd name="connsiteX0" fmla="*/ 1012371 w 1032637"/>
              <a:gd name="connsiteY0" fmla="*/ 0 h 1926396"/>
              <a:gd name="connsiteX1" fmla="*/ 1032629 w 1032637"/>
              <a:gd name="connsiteY1" fmla="*/ 478971 h 1926396"/>
              <a:gd name="connsiteX2" fmla="*/ 488343 w 1032637"/>
              <a:gd name="connsiteY2" fmla="*/ 1338567 h 1926396"/>
              <a:gd name="connsiteX3" fmla="*/ 0 w 1032637"/>
              <a:gd name="connsiteY3" fmla="*/ 1926396 h 1926396"/>
              <a:gd name="connsiteX4" fmla="*/ 1012371 w 1032637"/>
              <a:gd name="connsiteY4" fmla="*/ 0 h 1926396"/>
              <a:gd name="connsiteX0" fmla="*/ 1012371 w 1032637"/>
              <a:gd name="connsiteY0" fmla="*/ 0 h 1926396"/>
              <a:gd name="connsiteX1" fmla="*/ 1032629 w 1032637"/>
              <a:gd name="connsiteY1" fmla="*/ 478971 h 1926396"/>
              <a:gd name="connsiteX2" fmla="*/ 183543 w 1032637"/>
              <a:gd name="connsiteY2" fmla="*/ 1871967 h 1926396"/>
              <a:gd name="connsiteX3" fmla="*/ 0 w 1032637"/>
              <a:gd name="connsiteY3" fmla="*/ 1926396 h 1926396"/>
              <a:gd name="connsiteX4" fmla="*/ 1012371 w 1032637"/>
              <a:gd name="connsiteY4" fmla="*/ 0 h 1926396"/>
              <a:gd name="connsiteX0" fmla="*/ 828828 w 849094"/>
              <a:gd name="connsiteY0" fmla="*/ 0 h 1871967"/>
              <a:gd name="connsiteX1" fmla="*/ 849086 w 849094"/>
              <a:gd name="connsiteY1" fmla="*/ 478971 h 1871967"/>
              <a:gd name="connsiteX2" fmla="*/ 0 w 849094"/>
              <a:gd name="connsiteY2" fmla="*/ 1871967 h 1871967"/>
              <a:gd name="connsiteX3" fmla="*/ 251886 w 849094"/>
              <a:gd name="connsiteY3" fmla="*/ 615252 h 1871967"/>
              <a:gd name="connsiteX4" fmla="*/ 828828 w 849094"/>
              <a:gd name="connsiteY4" fmla="*/ 0 h 1871967"/>
              <a:gd name="connsiteX0" fmla="*/ 576942 w 597208"/>
              <a:gd name="connsiteY0" fmla="*/ 0 h 689366"/>
              <a:gd name="connsiteX1" fmla="*/ 597200 w 597208"/>
              <a:gd name="connsiteY1" fmla="*/ 478971 h 689366"/>
              <a:gd name="connsiteX2" fmla="*/ 63800 w 597208"/>
              <a:gd name="connsiteY2" fmla="*/ 689366 h 689366"/>
              <a:gd name="connsiteX3" fmla="*/ 0 w 597208"/>
              <a:gd name="connsiteY3" fmla="*/ 615252 h 689366"/>
              <a:gd name="connsiteX4" fmla="*/ 576942 w 597208"/>
              <a:gd name="connsiteY4" fmla="*/ 0 h 689366"/>
              <a:gd name="connsiteX0" fmla="*/ 609599 w 609599"/>
              <a:gd name="connsiteY0" fmla="*/ 0 h 740782"/>
              <a:gd name="connsiteX1" fmla="*/ 597200 w 609599"/>
              <a:gd name="connsiteY1" fmla="*/ 530387 h 740782"/>
              <a:gd name="connsiteX2" fmla="*/ 63800 w 609599"/>
              <a:gd name="connsiteY2" fmla="*/ 740782 h 740782"/>
              <a:gd name="connsiteX3" fmla="*/ 0 w 609599"/>
              <a:gd name="connsiteY3" fmla="*/ 666668 h 740782"/>
              <a:gd name="connsiteX4" fmla="*/ 609599 w 609599"/>
              <a:gd name="connsiteY4" fmla="*/ 0 h 740782"/>
              <a:gd name="connsiteX0" fmla="*/ 654656 w 654656"/>
              <a:gd name="connsiteY0" fmla="*/ 0 h 959306"/>
              <a:gd name="connsiteX1" fmla="*/ 642257 w 654656"/>
              <a:gd name="connsiteY1" fmla="*/ 530387 h 959306"/>
              <a:gd name="connsiteX2" fmla="*/ 0 w 654656"/>
              <a:gd name="connsiteY2" fmla="*/ 959306 h 959306"/>
              <a:gd name="connsiteX3" fmla="*/ 45057 w 654656"/>
              <a:gd name="connsiteY3" fmla="*/ 666668 h 959306"/>
              <a:gd name="connsiteX4" fmla="*/ 654656 w 654656"/>
              <a:gd name="connsiteY4" fmla="*/ 0 h 959306"/>
              <a:gd name="connsiteX0" fmla="*/ 816428 w 816428"/>
              <a:gd name="connsiteY0" fmla="*/ 0 h 962317"/>
              <a:gd name="connsiteX1" fmla="*/ 804029 w 816428"/>
              <a:gd name="connsiteY1" fmla="*/ 530387 h 962317"/>
              <a:gd name="connsiteX2" fmla="*/ 161772 w 816428"/>
              <a:gd name="connsiteY2" fmla="*/ 959306 h 962317"/>
              <a:gd name="connsiteX3" fmla="*/ 0 w 816428"/>
              <a:gd name="connsiteY3" fmla="*/ 962317 h 962317"/>
              <a:gd name="connsiteX4" fmla="*/ 816428 w 816428"/>
              <a:gd name="connsiteY4" fmla="*/ 0 h 96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428" h="962317">
                <a:moveTo>
                  <a:pt x="816428" y="0"/>
                </a:moveTo>
                <a:cubicBezTo>
                  <a:pt x="815924" y="148771"/>
                  <a:pt x="804533" y="381616"/>
                  <a:pt x="804029" y="530387"/>
                </a:cubicBezTo>
                <a:lnTo>
                  <a:pt x="161772" y="959306"/>
                </a:lnTo>
                <a:lnTo>
                  <a:pt x="0" y="962317"/>
                </a:lnTo>
                <a:lnTo>
                  <a:pt x="816428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C63C95B-1626-43A7-900D-1F170432CE7E}"/>
              </a:ext>
            </a:extLst>
          </p:cNvPr>
          <p:cNvSpPr/>
          <p:nvPr/>
        </p:nvSpPr>
        <p:spPr>
          <a:xfrm>
            <a:off x="3939912" y="3007333"/>
            <a:ext cx="923235" cy="814939"/>
          </a:xfrm>
          <a:custGeom>
            <a:avLst/>
            <a:gdLst>
              <a:gd name="connsiteX0" fmla="*/ 0 w 727830"/>
              <a:gd name="connsiteY0" fmla="*/ 0 h 1447424"/>
              <a:gd name="connsiteX1" fmla="*/ 727830 w 727830"/>
              <a:gd name="connsiteY1" fmla="*/ 0 h 1447424"/>
              <a:gd name="connsiteX2" fmla="*/ 727830 w 727830"/>
              <a:gd name="connsiteY2" fmla="*/ 1447424 h 1447424"/>
              <a:gd name="connsiteX3" fmla="*/ 0 w 727830"/>
              <a:gd name="connsiteY3" fmla="*/ 1447424 h 1447424"/>
              <a:gd name="connsiteX4" fmla="*/ 0 w 727830"/>
              <a:gd name="connsiteY4" fmla="*/ 0 h 1447424"/>
              <a:gd name="connsiteX0" fmla="*/ 0 w 727830"/>
              <a:gd name="connsiteY0" fmla="*/ 0 h 1447424"/>
              <a:gd name="connsiteX1" fmla="*/ 727830 w 727830"/>
              <a:gd name="connsiteY1" fmla="*/ 0 h 1447424"/>
              <a:gd name="connsiteX2" fmla="*/ 292401 w 727830"/>
              <a:gd name="connsiteY2" fmla="*/ 1338567 h 1447424"/>
              <a:gd name="connsiteX3" fmla="*/ 0 w 727830"/>
              <a:gd name="connsiteY3" fmla="*/ 1447424 h 1447424"/>
              <a:gd name="connsiteX4" fmla="*/ 0 w 727830"/>
              <a:gd name="connsiteY4" fmla="*/ 0 h 1447424"/>
              <a:gd name="connsiteX0" fmla="*/ 0 w 738716"/>
              <a:gd name="connsiteY0" fmla="*/ 0 h 1447424"/>
              <a:gd name="connsiteX1" fmla="*/ 738716 w 738716"/>
              <a:gd name="connsiteY1" fmla="*/ 446314 h 1447424"/>
              <a:gd name="connsiteX2" fmla="*/ 292401 w 738716"/>
              <a:gd name="connsiteY2" fmla="*/ 1338567 h 1447424"/>
              <a:gd name="connsiteX3" fmla="*/ 0 w 738716"/>
              <a:gd name="connsiteY3" fmla="*/ 1447424 h 1447424"/>
              <a:gd name="connsiteX4" fmla="*/ 0 w 738716"/>
              <a:gd name="connsiteY4" fmla="*/ 0 h 1447424"/>
              <a:gd name="connsiteX0" fmla="*/ 740229 w 740229"/>
              <a:gd name="connsiteY0" fmla="*/ 0 h 1447424"/>
              <a:gd name="connsiteX1" fmla="*/ 738716 w 740229"/>
              <a:gd name="connsiteY1" fmla="*/ 446314 h 1447424"/>
              <a:gd name="connsiteX2" fmla="*/ 292401 w 740229"/>
              <a:gd name="connsiteY2" fmla="*/ 1338567 h 1447424"/>
              <a:gd name="connsiteX3" fmla="*/ 0 w 740229"/>
              <a:gd name="connsiteY3" fmla="*/ 1447424 h 1447424"/>
              <a:gd name="connsiteX4" fmla="*/ 740229 w 740229"/>
              <a:gd name="connsiteY4" fmla="*/ 0 h 1447424"/>
              <a:gd name="connsiteX0" fmla="*/ 772886 w 772886"/>
              <a:gd name="connsiteY0" fmla="*/ 0 h 1425653"/>
              <a:gd name="connsiteX1" fmla="*/ 771373 w 772886"/>
              <a:gd name="connsiteY1" fmla="*/ 446314 h 1425653"/>
              <a:gd name="connsiteX2" fmla="*/ 325058 w 772886"/>
              <a:gd name="connsiteY2" fmla="*/ 1338567 h 1425653"/>
              <a:gd name="connsiteX3" fmla="*/ 0 w 772886"/>
              <a:gd name="connsiteY3" fmla="*/ 1425653 h 1425653"/>
              <a:gd name="connsiteX4" fmla="*/ 772886 w 772886"/>
              <a:gd name="connsiteY4" fmla="*/ 0 h 1425653"/>
              <a:gd name="connsiteX0" fmla="*/ 794657 w 794657"/>
              <a:gd name="connsiteY0" fmla="*/ 0 h 1425653"/>
              <a:gd name="connsiteX1" fmla="*/ 771373 w 794657"/>
              <a:gd name="connsiteY1" fmla="*/ 446314 h 1425653"/>
              <a:gd name="connsiteX2" fmla="*/ 325058 w 794657"/>
              <a:gd name="connsiteY2" fmla="*/ 1338567 h 1425653"/>
              <a:gd name="connsiteX3" fmla="*/ 0 w 794657"/>
              <a:gd name="connsiteY3" fmla="*/ 1425653 h 1425653"/>
              <a:gd name="connsiteX4" fmla="*/ 794657 w 794657"/>
              <a:gd name="connsiteY4" fmla="*/ 0 h 1425653"/>
              <a:gd name="connsiteX0" fmla="*/ 794657 w 794657"/>
              <a:gd name="connsiteY0" fmla="*/ 0 h 1425653"/>
              <a:gd name="connsiteX1" fmla="*/ 771373 w 794657"/>
              <a:gd name="connsiteY1" fmla="*/ 446314 h 1425653"/>
              <a:gd name="connsiteX2" fmla="*/ 270629 w 794657"/>
              <a:gd name="connsiteY2" fmla="*/ 1338567 h 1425653"/>
              <a:gd name="connsiteX3" fmla="*/ 0 w 794657"/>
              <a:gd name="connsiteY3" fmla="*/ 1425653 h 1425653"/>
              <a:gd name="connsiteX4" fmla="*/ 794657 w 794657"/>
              <a:gd name="connsiteY4" fmla="*/ 0 h 1425653"/>
              <a:gd name="connsiteX0" fmla="*/ 794657 w 814923"/>
              <a:gd name="connsiteY0" fmla="*/ 0 h 1425653"/>
              <a:gd name="connsiteX1" fmla="*/ 814915 w 814923"/>
              <a:gd name="connsiteY1" fmla="*/ 478971 h 1425653"/>
              <a:gd name="connsiteX2" fmla="*/ 270629 w 814923"/>
              <a:gd name="connsiteY2" fmla="*/ 1338567 h 1425653"/>
              <a:gd name="connsiteX3" fmla="*/ 0 w 814923"/>
              <a:gd name="connsiteY3" fmla="*/ 1425653 h 1425653"/>
              <a:gd name="connsiteX4" fmla="*/ 794657 w 814923"/>
              <a:gd name="connsiteY4" fmla="*/ 0 h 1425653"/>
              <a:gd name="connsiteX0" fmla="*/ 1012371 w 1032637"/>
              <a:gd name="connsiteY0" fmla="*/ 0 h 1926396"/>
              <a:gd name="connsiteX1" fmla="*/ 1032629 w 1032637"/>
              <a:gd name="connsiteY1" fmla="*/ 478971 h 1926396"/>
              <a:gd name="connsiteX2" fmla="*/ 488343 w 1032637"/>
              <a:gd name="connsiteY2" fmla="*/ 1338567 h 1926396"/>
              <a:gd name="connsiteX3" fmla="*/ 0 w 1032637"/>
              <a:gd name="connsiteY3" fmla="*/ 1926396 h 1926396"/>
              <a:gd name="connsiteX4" fmla="*/ 1012371 w 1032637"/>
              <a:gd name="connsiteY4" fmla="*/ 0 h 1926396"/>
              <a:gd name="connsiteX0" fmla="*/ 1012371 w 1032637"/>
              <a:gd name="connsiteY0" fmla="*/ 0 h 1926396"/>
              <a:gd name="connsiteX1" fmla="*/ 1032629 w 1032637"/>
              <a:gd name="connsiteY1" fmla="*/ 478971 h 1926396"/>
              <a:gd name="connsiteX2" fmla="*/ 183543 w 1032637"/>
              <a:gd name="connsiteY2" fmla="*/ 1871967 h 1926396"/>
              <a:gd name="connsiteX3" fmla="*/ 0 w 1032637"/>
              <a:gd name="connsiteY3" fmla="*/ 1926396 h 1926396"/>
              <a:gd name="connsiteX4" fmla="*/ 1012371 w 1032637"/>
              <a:gd name="connsiteY4" fmla="*/ 0 h 1926396"/>
              <a:gd name="connsiteX0" fmla="*/ 828828 w 849094"/>
              <a:gd name="connsiteY0" fmla="*/ 0 h 1871967"/>
              <a:gd name="connsiteX1" fmla="*/ 849086 w 849094"/>
              <a:gd name="connsiteY1" fmla="*/ 478971 h 1871967"/>
              <a:gd name="connsiteX2" fmla="*/ 0 w 849094"/>
              <a:gd name="connsiteY2" fmla="*/ 1871967 h 1871967"/>
              <a:gd name="connsiteX3" fmla="*/ 251886 w 849094"/>
              <a:gd name="connsiteY3" fmla="*/ 615252 h 1871967"/>
              <a:gd name="connsiteX4" fmla="*/ 828828 w 849094"/>
              <a:gd name="connsiteY4" fmla="*/ 0 h 1871967"/>
              <a:gd name="connsiteX0" fmla="*/ 576942 w 597208"/>
              <a:gd name="connsiteY0" fmla="*/ 0 h 689366"/>
              <a:gd name="connsiteX1" fmla="*/ 597200 w 597208"/>
              <a:gd name="connsiteY1" fmla="*/ 478971 h 689366"/>
              <a:gd name="connsiteX2" fmla="*/ 63800 w 597208"/>
              <a:gd name="connsiteY2" fmla="*/ 689366 h 689366"/>
              <a:gd name="connsiteX3" fmla="*/ 0 w 597208"/>
              <a:gd name="connsiteY3" fmla="*/ 615252 h 689366"/>
              <a:gd name="connsiteX4" fmla="*/ 576942 w 597208"/>
              <a:gd name="connsiteY4" fmla="*/ 0 h 689366"/>
              <a:gd name="connsiteX0" fmla="*/ 609599 w 609599"/>
              <a:gd name="connsiteY0" fmla="*/ 0 h 740782"/>
              <a:gd name="connsiteX1" fmla="*/ 597200 w 609599"/>
              <a:gd name="connsiteY1" fmla="*/ 530387 h 740782"/>
              <a:gd name="connsiteX2" fmla="*/ 63800 w 609599"/>
              <a:gd name="connsiteY2" fmla="*/ 740782 h 740782"/>
              <a:gd name="connsiteX3" fmla="*/ 0 w 609599"/>
              <a:gd name="connsiteY3" fmla="*/ 666668 h 740782"/>
              <a:gd name="connsiteX4" fmla="*/ 609599 w 609599"/>
              <a:gd name="connsiteY4" fmla="*/ 0 h 740782"/>
              <a:gd name="connsiteX0" fmla="*/ 654656 w 654656"/>
              <a:gd name="connsiteY0" fmla="*/ 0 h 959306"/>
              <a:gd name="connsiteX1" fmla="*/ 642257 w 654656"/>
              <a:gd name="connsiteY1" fmla="*/ 530387 h 959306"/>
              <a:gd name="connsiteX2" fmla="*/ 0 w 654656"/>
              <a:gd name="connsiteY2" fmla="*/ 959306 h 959306"/>
              <a:gd name="connsiteX3" fmla="*/ 45057 w 654656"/>
              <a:gd name="connsiteY3" fmla="*/ 666668 h 959306"/>
              <a:gd name="connsiteX4" fmla="*/ 654656 w 654656"/>
              <a:gd name="connsiteY4" fmla="*/ 0 h 959306"/>
              <a:gd name="connsiteX0" fmla="*/ 816428 w 816428"/>
              <a:gd name="connsiteY0" fmla="*/ 0 h 962317"/>
              <a:gd name="connsiteX1" fmla="*/ 804029 w 816428"/>
              <a:gd name="connsiteY1" fmla="*/ 530387 h 962317"/>
              <a:gd name="connsiteX2" fmla="*/ 161772 w 816428"/>
              <a:gd name="connsiteY2" fmla="*/ 959306 h 962317"/>
              <a:gd name="connsiteX3" fmla="*/ 0 w 816428"/>
              <a:gd name="connsiteY3" fmla="*/ 962317 h 962317"/>
              <a:gd name="connsiteX4" fmla="*/ 816428 w 816428"/>
              <a:gd name="connsiteY4" fmla="*/ 0 h 96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428" h="962317">
                <a:moveTo>
                  <a:pt x="816428" y="0"/>
                </a:moveTo>
                <a:cubicBezTo>
                  <a:pt x="815924" y="148771"/>
                  <a:pt x="804533" y="381616"/>
                  <a:pt x="804029" y="530387"/>
                </a:cubicBezTo>
                <a:lnTo>
                  <a:pt x="161772" y="959306"/>
                </a:lnTo>
                <a:lnTo>
                  <a:pt x="0" y="962317"/>
                </a:lnTo>
                <a:lnTo>
                  <a:pt x="816428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E63931E-2633-45F7-AC4D-D81EEBE21509}"/>
              </a:ext>
            </a:extLst>
          </p:cNvPr>
          <p:cNvSpPr/>
          <p:nvPr/>
        </p:nvSpPr>
        <p:spPr>
          <a:xfrm>
            <a:off x="3558307" y="1742877"/>
            <a:ext cx="1290827" cy="1947055"/>
          </a:xfrm>
          <a:custGeom>
            <a:avLst/>
            <a:gdLst>
              <a:gd name="connsiteX0" fmla="*/ 0 w 727830"/>
              <a:gd name="connsiteY0" fmla="*/ 0 h 1447424"/>
              <a:gd name="connsiteX1" fmla="*/ 727830 w 727830"/>
              <a:gd name="connsiteY1" fmla="*/ 0 h 1447424"/>
              <a:gd name="connsiteX2" fmla="*/ 727830 w 727830"/>
              <a:gd name="connsiteY2" fmla="*/ 1447424 h 1447424"/>
              <a:gd name="connsiteX3" fmla="*/ 0 w 727830"/>
              <a:gd name="connsiteY3" fmla="*/ 1447424 h 1447424"/>
              <a:gd name="connsiteX4" fmla="*/ 0 w 727830"/>
              <a:gd name="connsiteY4" fmla="*/ 0 h 1447424"/>
              <a:gd name="connsiteX0" fmla="*/ 0 w 727830"/>
              <a:gd name="connsiteY0" fmla="*/ 0 h 1447424"/>
              <a:gd name="connsiteX1" fmla="*/ 727830 w 727830"/>
              <a:gd name="connsiteY1" fmla="*/ 0 h 1447424"/>
              <a:gd name="connsiteX2" fmla="*/ 292401 w 727830"/>
              <a:gd name="connsiteY2" fmla="*/ 1338567 h 1447424"/>
              <a:gd name="connsiteX3" fmla="*/ 0 w 727830"/>
              <a:gd name="connsiteY3" fmla="*/ 1447424 h 1447424"/>
              <a:gd name="connsiteX4" fmla="*/ 0 w 727830"/>
              <a:gd name="connsiteY4" fmla="*/ 0 h 1447424"/>
              <a:gd name="connsiteX0" fmla="*/ 0 w 738716"/>
              <a:gd name="connsiteY0" fmla="*/ 0 h 1447424"/>
              <a:gd name="connsiteX1" fmla="*/ 738716 w 738716"/>
              <a:gd name="connsiteY1" fmla="*/ 446314 h 1447424"/>
              <a:gd name="connsiteX2" fmla="*/ 292401 w 738716"/>
              <a:gd name="connsiteY2" fmla="*/ 1338567 h 1447424"/>
              <a:gd name="connsiteX3" fmla="*/ 0 w 738716"/>
              <a:gd name="connsiteY3" fmla="*/ 1447424 h 1447424"/>
              <a:gd name="connsiteX4" fmla="*/ 0 w 738716"/>
              <a:gd name="connsiteY4" fmla="*/ 0 h 1447424"/>
              <a:gd name="connsiteX0" fmla="*/ 740229 w 740229"/>
              <a:gd name="connsiteY0" fmla="*/ 0 h 1447424"/>
              <a:gd name="connsiteX1" fmla="*/ 738716 w 740229"/>
              <a:gd name="connsiteY1" fmla="*/ 446314 h 1447424"/>
              <a:gd name="connsiteX2" fmla="*/ 292401 w 740229"/>
              <a:gd name="connsiteY2" fmla="*/ 1338567 h 1447424"/>
              <a:gd name="connsiteX3" fmla="*/ 0 w 740229"/>
              <a:gd name="connsiteY3" fmla="*/ 1447424 h 1447424"/>
              <a:gd name="connsiteX4" fmla="*/ 740229 w 740229"/>
              <a:gd name="connsiteY4" fmla="*/ 0 h 1447424"/>
              <a:gd name="connsiteX0" fmla="*/ 772886 w 772886"/>
              <a:gd name="connsiteY0" fmla="*/ 0 h 1425653"/>
              <a:gd name="connsiteX1" fmla="*/ 771373 w 772886"/>
              <a:gd name="connsiteY1" fmla="*/ 446314 h 1425653"/>
              <a:gd name="connsiteX2" fmla="*/ 325058 w 772886"/>
              <a:gd name="connsiteY2" fmla="*/ 1338567 h 1425653"/>
              <a:gd name="connsiteX3" fmla="*/ 0 w 772886"/>
              <a:gd name="connsiteY3" fmla="*/ 1425653 h 1425653"/>
              <a:gd name="connsiteX4" fmla="*/ 772886 w 772886"/>
              <a:gd name="connsiteY4" fmla="*/ 0 h 1425653"/>
              <a:gd name="connsiteX0" fmla="*/ 794657 w 794657"/>
              <a:gd name="connsiteY0" fmla="*/ 0 h 1425653"/>
              <a:gd name="connsiteX1" fmla="*/ 771373 w 794657"/>
              <a:gd name="connsiteY1" fmla="*/ 446314 h 1425653"/>
              <a:gd name="connsiteX2" fmla="*/ 325058 w 794657"/>
              <a:gd name="connsiteY2" fmla="*/ 1338567 h 1425653"/>
              <a:gd name="connsiteX3" fmla="*/ 0 w 794657"/>
              <a:gd name="connsiteY3" fmla="*/ 1425653 h 1425653"/>
              <a:gd name="connsiteX4" fmla="*/ 794657 w 794657"/>
              <a:gd name="connsiteY4" fmla="*/ 0 h 1425653"/>
              <a:gd name="connsiteX0" fmla="*/ 794657 w 794657"/>
              <a:gd name="connsiteY0" fmla="*/ 0 h 1425653"/>
              <a:gd name="connsiteX1" fmla="*/ 771373 w 794657"/>
              <a:gd name="connsiteY1" fmla="*/ 446314 h 1425653"/>
              <a:gd name="connsiteX2" fmla="*/ 270629 w 794657"/>
              <a:gd name="connsiteY2" fmla="*/ 1338567 h 1425653"/>
              <a:gd name="connsiteX3" fmla="*/ 0 w 794657"/>
              <a:gd name="connsiteY3" fmla="*/ 1425653 h 1425653"/>
              <a:gd name="connsiteX4" fmla="*/ 794657 w 794657"/>
              <a:gd name="connsiteY4" fmla="*/ 0 h 1425653"/>
              <a:gd name="connsiteX0" fmla="*/ 794657 w 814923"/>
              <a:gd name="connsiteY0" fmla="*/ 0 h 1425653"/>
              <a:gd name="connsiteX1" fmla="*/ 814915 w 814923"/>
              <a:gd name="connsiteY1" fmla="*/ 478971 h 1425653"/>
              <a:gd name="connsiteX2" fmla="*/ 270629 w 814923"/>
              <a:gd name="connsiteY2" fmla="*/ 1338567 h 1425653"/>
              <a:gd name="connsiteX3" fmla="*/ 0 w 814923"/>
              <a:gd name="connsiteY3" fmla="*/ 1425653 h 1425653"/>
              <a:gd name="connsiteX4" fmla="*/ 794657 w 814923"/>
              <a:gd name="connsiteY4" fmla="*/ 0 h 1425653"/>
              <a:gd name="connsiteX0" fmla="*/ 1012371 w 1032637"/>
              <a:gd name="connsiteY0" fmla="*/ 0 h 1926396"/>
              <a:gd name="connsiteX1" fmla="*/ 1032629 w 1032637"/>
              <a:gd name="connsiteY1" fmla="*/ 478971 h 1926396"/>
              <a:gd name="connsiteX2" fmla="*/ 488343 w 1032637"/>
              <a:gd name="connsiteY2" fmla="*/ 1338567 h 1926396"/>
              <a:gd name="connsiteX3" fmla="*/ 0 w 1032637"/>
              <a:gd name="connsiteY3" fmla="*/ 1926396 h 1926396"/>
              <a:gd name="connsiteX4" fmla="*/ 1012371 w 1032637"/>
              <a:gd name="connsiteY4" fmla="*/ 0 h 1926396"/>
              <a:gd name="connsiteX0" fmla="*/ 1012371 w 1032637"/>
              <a:gd name="connsiteY0" fmla="*/ 0 h 1926396"/>
              <a:gd name="connsiteX1" fmla="*/ 1032629 w 1032637"/>
              <a:gd name="connsiteY1" fmla="*/ 478971 h 1926396"/>
              <a:gd name="connsiteX2" fmla="*/ 183543 w 1032637"/>
              <a:gd name="connsiteY2" fmla="*/ 1871967 h 1926396"/>
              <a:gd name="connsiteX3" fmla="*/ 0 w 1032637"/>
              <a:gd name="connsiteY3" fmla="*/ 1926396 h 1926396"/>
              <a:gd name="connsiteX4" fmla="*/ 1012371 w 1032637"/>
              <a:gd name="connsiteY4" fmla="*/ 0 h 1926396"/>
              <a:gd name="connsiteX0" fmla="*/ 1121228 w 1141494"/>
              <a:gd name="connsiteY0" fmla="*/ 0 h 2299171"/>
              <a:gd name="connsiteX1" fmla="*/ 1141486 w 1141494"/>
              <a:gd name="connsiteY1" fmla="*/ 478971 h 2299171"/>
              <a:gd name="connsiteX2" fmla="*/ 292400 w 1141494"/>
              <a:gd name="connsiteY2" fmla="*/ 1871967 h 2299171"/>
              <a:gd name="connsiteX3" fmla="*/ 0 w 1141494"/>
              <a:gd name="connsiteY3" fmla="*/ 2299171 h 2299171"/>
              <a:gd name="connsiteX4" fmla="*/ 1121228 w 1141494"/>
              <a:gd name="connsiteY4" fmla="*/ 0 h 2299171"/>
              <a:gd name="connsiteX0" fmla="*/ 1121228 w 1141494"/>
              <a:gd name="connsiteY0" fmla="*/ 0 h 2299171"/>
              <a:gd name="connsiteX1" fmla="*/ 1141486 w 1141494"/>
              <a:gd name="connsiteY1" fmla="*/ 478971 h 2299171"/>
              <a:gd name="connsiteX2" fmla="*/ 205314 w 1141494"/>
              <a:gd name="connsiteY2" fmla="*/ 2231889 h 2299171"/>
              <a:gd name="connsiteX3" fmla="*/ 0 w 1141494"/>
              <a:gd name="connsiteY3" fmla="*/ 2299171 h 2299171"/>
              <a:gd name="connsiteX4" fmla="*/ 1121228 w 1141494"/>
              <a:gd name="connsiteY4" fmla="*/ 0 h 2299171"/>
              <a:gd name="connsiteX0" fmla="*/ 1121228 w 1141494"/>
              <a:gd name="connsiteY0" fmla="*/ 0 h 2299171"/>
              <a:gd name="connsiteX1" fmla="*/ 1141486 w 1141494"/>
              <a:gd name="connsiteY1" fmla="*/ 478971 h 2299171"/>
              <a:gd name="connsiteX2" fmla="*/ 172657 w 1141494"/>
              <a:gd name="connsiteY2" fmla="*/ 2231889 h 2299171"/>
              <a:gd name="connsiteX3" fmla="*/ 0 w 1141494"/>
              <a:gd name="connsiteY3" fmla="*/ 2299171 h 2299171"/>
              <a:gd name="connsiteX4" fmla="*/ 1121228 w 1141494"/>
              <a:gd name="connsiteY4" fmla="*/ 0 h 229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494" h="2299171">
                <a:moveTo>
                  <a:pt x="1121228" y="0"/>
                </a:moveTo>
                <a:cubicBezTo>
                  <a:pt x="1120724" y="148771"/>
                  <a:pt x="1141990" y="330200"/>
                  <a:pt x="1141486" y="478971"/>
                </a:cubicBezTo>
                <a:lnTo>
                  <a:pt x="172657" y="2231889"/>
                </a:lnTo>
                <a:lnTo>
                  <a:pt x="0" y="2299171"/>
                </a:lnTo>
                <a:lnTo>
                  <a:pt x="1121228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39D39C5-3E77-410B-9793-417BE58BC4FC}"/>
              </a:ext>
            </a:extLst>
          </p:cNvPr>
          <p:cNvSpPr/>
          <p:nvPr/>
        </p:nvSpPr>
        <p:spPr>
          <a:xfrm>
            <a:off x="3582923" y="4366498"/>
            <a:ext cx="1229679" cy="1780327"/>
          </a:xfrm>
          <a:custGeom>
            <a:avLst/>
            <a:gdLst>
              <a:gd name="connsiteX0" fmla="*/ 0 w 688974"/>
              <a:gd name="connsiteY0" fmla="*/ 0 h 1229511"/>
              <a:gd name="connsiteX1" fmla="*/ 688974 w 688974"/>
              <a:gd name="connsiteY1" fmla="*/ 0 h 1229511"/>
              <a:gd name="connsiteX2" fmla="*/ 688974 w 688974"/>
              <a:gd name="connsiteY2" fmla="*/ 1229511 h 1229511"/>
              <a:gd name="connsiteX3" fmla="*/ 0 w 688974"/>
              <a:gd name="connsiteY3" fmla="*/ 1229511 h 1229511"/>
              <a:gd name="connsiteX4" fmla="*/ 0 w 688974"/>
              <a:gd name="connsiteY4" fmla="*/ 0 h 1229511"/>
              <a:gd name="connsiteX0" fmla="*/ 0 w 688974"/>
              <a:gd name="connsiteY0" fmla="*/ 57150 h 1286661"/>
              <a:gd name="connsiteX1" fmla="*/ 174624 w 688974"/>
              <a:gd name="connsiteY1" fmla="*/ 0 h 1286661"/>
              <a:gd name="connsiteX2" fmla="*/ 688974 w 688974"/>
              <a:gd name="connsiteY2" fmla="*/ 1286661 h 1286661"/>
              <a:gd name="connsiteX3" fmla="*/ 0 w 688974"/>
              <a:gd name="connsiteY3" fmla="*/ 1286661 h 1286661"/>
              <a:gd name="connsiteX4" fmla="*/ 0 w 688974"/>
              <a:gd name="connsiteY4" fmla="*/ 57150 h 1286661"/>
              <a:gd name="connsiteX0" fmla="*/ 0 w 586104"/>
              <a:gd name="connsiteY0" fmla="*/ 57150 h 1286661"/>
              <a:gd name="connsiteX1" fmla="*/ 174624 w 586104"/>
              <a:gd name="connsiteY1" fmla="*/ 0 h 1286661"/>
              <a:gd name="connsiteX2" fmla="*/ 586104 w 586104"/>
              <a:gd name="connsiteY2" fmla="*/ 1000911 h 1286661"/>
              <a:gd name="connsiteX3" fmla="*/ 0 w 586104"/>
              <a:gd name="connsiteY3" fmla="*/ 1286661 h 1286661"/>
              <a:gd name="connsiteX4" fmla="*/ 0 w 586104"/>
              <a:gd name="connsiteY4" fmla="*/ 57150 h 1286661"/>
              <a:gd name="connsiteX0" fmla="*/ 0 w 723264"/>
              <a:gd name="connsiteY0" fmla="*/ 34290 h 1286661"/>
              <a:gd name="connsiteX1" fmla="*/ 311784 w 723264"/>
              <a:gd name="connsiteY1" fmla="*/ 0 h 1286661"/>
              <a:gd name="connsiteX2" fmla="*/ 723264 w 723264"/>
              <a:gd name="connsiteY2" fmla="*/ 1000911 h 1286661"/>
              <a:gd name="connsiteX3" fmla="*/ 137160 w 723264"/>
              <a:gd name="connsiteY3" fmla="*/ 1286661 h 1286661"/>
              <a:gd name="connsiteX4" fmla="*/ 0 w 723264"/>
              <a:gd name="connsiteY4" fmla="*/ 34290 h 1286661"/>
              <a:gd name="connsiteX0" fmla="*/ 0 w 723264"/>
              <a:gd name="connsiteY0" fmla="*/ 0 h 1252371"/>
              <a:gd name="connsiteX1" fmla="*/ 231774 w 723264"/>
              <a:gd name="connsiteY1" fmla="*/ 0 h 1252371"/>
              <a:gd name="connsiteX2" fmla="*/ 723264 w 723264"/>
              <a:gd name="connsiteY2" fmla="*/ 966621 h 1252371"/>
              <a:gd name="connsiteX3" fmla="*/ 137160 w 723264"/>
              <a:gd name="connsiteY3" fmla="*/ 1252371 h 1252371"/>
              <a:gd name="connsiteX4" fmla="*/ 0 w 723264"/>
              <a:gd name="connsiteY4" fmla="*/ 0 h 1252371"/>
              <a:gd name="connsiteX0" fmla="*/ 0 w 723264"/>
              <a:gd name="connsiteY0" fmla="*/ 0 h 1252371"/>
              <a:gd name="connsiteX1" fmla="*/ 231774 w 723264"/>
              <a:gd name="connsiteY1" fmla="*/ 0 h 1252371"/>
              <a:gd name="connsiteX2" fmla="*/ 723264 w 723264"/>
              <a:gd name="connsiteY2" fmla="*/ 966621 h 1252371"/>
              <a:gd name="connsiteX3" fmla="*/ 137160 w 723264"/>
              <a:gd name="connsiteY3" fmla="*/ 1252371 h 1252371"/>
              <a:gd name="connsiteX4" fmla="*/ 0 w 723264"/>
              <a:gd name="connsiteY4" fmla="*/ 0 h 1252371"/>
              <a:gd name="connsiteX0" fmla="*/ 0 w 723264"/>
              <a:gd name="connsiteY0" fmla="*/ 0 h 1595271"/>
              <a:gd name="connsiteX1" fmla="*/ 231774 w 723264"/>
              <a:gd name="connsiteY1" fmla="*/ 0 h 1595271"/>
              <a:gd name="connsiteX2" fmla="*/ 723264 w 723264"/>
              <a:gd name="connsiteY2" fmla="*/ 966621 h 1595271"/>
              <a:gd name="connsiteX3" fmla="*/ 708660 w 723264"/>
              <a:gd name="connsiteY3" fmla="*/ 1595271 h 1595271"/>
              <a:gd name="connsiteX4" fmla="*/ 0 w 723264"/>
              <a:gd name="connsiteY4" fmla="*/ 0 h 1595271"/>
              <a:gd name="connsiteX0" fmla="*/ 0 w 723264"/>
              <a:gd name="connsiteY0" fmla="*/ 0 h 1638814"/>
              <a:gd name="connsiteX1" fmla="*/ 231774 w 723264"/>
              <a:gd name="connsiteY1" fmla="*/ 43543 h 1638814"/>
              <a:gd name="connsiteX2" fmla="*/ 723264 w 723264"/>
              <a:gd name="connsiteY2" fmla="*/ 1010164 h 1638814"/>
              <a:gd name="connsiteX3" fmla="*/ 708660 w 723264"/>
              <a:gd name="connsiteY3" fmla="*/ 1638814 h 1638814"/>
              <a:gd name="connsiteX4" fmla="*/ 0 w 723264"/>
              <a:gd name="connsiteY4" fmla="*/ 0 h 1638814"/>
              <a:gd name="connsiteX0" fmla="*/ 0 w 723264"/>
              <a:gd name="connsiteY0" fmla="*/ 0 h 1638814"/>
              <a:gd name="connsiteX1" fmla="*/ 201168 w 723264"/>
              <a:gd name="connsiteY1" fmla="*/ 21771 h 1638814"/>
              <a:gd name="connsiteX2" fmla="*/ 723264 w 723264"/>
              <a:gd name="connsiteY2" fmla="*/ 1010164 h 1638814"/>
              <a:gd name="connsiteX3" fmla="*/ 708660 w 723264"/>
              <a:gd name="connsiteY3" fmla="*/ 1638814 h 1638814"/>
              <a:gd name="connsiteX4" fmla="*/ 0 w 723264"/>
              <a:gd name="connsiteY4" fmla="*/ 0 h 1638814"/>
              <a:gd name="connsiteX0" fmla="*/ 0 w 845689"/>
              <a:gd name="connsiteY0" fmla="*/ 0 h 2085129"/>
              <a:gd name="connsiteX1" fmla="*/ 323593 w 845689"/>
              <a:gd name="connsiteY1" fmla="*/ 468086 h 2085129"/>
              <a:gd name="connsiteX2" fmla="*/ 845689 w 845689"/>
              <a:gd name="connsiteY2" fmla="*/ 1456479 h 2085129"/>
              <a:gd name="connsiteX3" fmla="*/ 831085 w 845689"/>
              <a:gd name="connsiteY3" fmla="*/ 2085129 h 2085129"/>
              <a:gd name="connsiteX4" fmla="*/ 0 w 845689"/>
              <a:gd name="connsiteY4" fmla="*/ 0 h 2085129"/>
              <a:gd name="connsiteX0" fmla="*/ 0 w 845689"/>
              <a:gd name="connsiteY0" fmla="*/ 43542 h 2128671"/>
              <a:gd name="connsiteX1" fmla="*/ 292987 w 845689"/>
              <a:gd name="connsiteY1" fmla="*/ 0 h 2128671"/>
              <a:gd name="connsiteX2" fmla="*/ 845689 w 845689"/>
              <a:gd name="connsiteY2" fmla="*/ 1500021 h 2128671"/>
              <a:gd name="connsiteX3" fmla="*/ 831085 w 845689"/>
              <a:gd name="connsiteY3" fmla="*/ 2128671 h 2128671"/>
              <a:gd name="connsiteX4" fmla="*/ 0 w 845689"/>
              <a:gd name="connsiteY4" fmla="*/ 43542 h 2128671"/>
              <a:gd name="connsiteX0" fmla="*/ 0 w 855891"/>
              <a:gd name="connsiteY0" fmla="*/ 0 h 2139557"/>
              <a:gd name="connsiteX1" fmla="*/ 303189 w 855891"/>
              <a:gd name="connsiteY1" fmla="*/ 10886 h 2139557"/>
              <a:gd name="connsiteX2" fmla="*/ 855891 w 855891"/>
              <a:gd name="connsiteY2" fmla="*/ 1510907 h 2139557"/>
              <a:gd name="connsiteX3" fmla="*/ 841287 w 855891"/>
              <a:gd name="connsiteY3" fmla="*/ 2139557 h 2139557"/>
              <a:gd name="connsiteX4" fmla="*/ 0 w 855891"/>
              <a:gd name="connsiteY4" fmla="*/ 0 h 2139557"/>
              <a:gd name="connsiteX0" fmla="*/ 0 w 855891"/>
              <a:gd name="connsiteY0" fmla="*/ 0 h 2139557"/>
              <a:gd name="connsiteX1" fmla="*/ 211371 w 855891"/>
              <a:gd name="connsiteY1" fmla="*/ 87086 h 2139557"/>
              <a:gd name="connsiteX2" fmla="*/ 855891 w 855891"/>
              <a:gd name="connsiteY2" fmla="*/ 1510907 h 2139557"/>
              <a:gd name="connsiteX3" fmla="*/ 841287 w 855891"/>
              <a:gd name="connsiteY3" fmla="*/ 2139557 h 2139557"/>
              <a:gd name="connsiteX4" fmla="*/ 0 w 855891"/>
              <a:gd name="connsiteY4" fmla="*/ 0 h 2139557"/>
              <a:gd name="connsiteX0" fmla="*/ 0 w 855891"/>
              <a:gd name="connsiteY0" fmla="*/ 0 h 2139557"/>
              <a:gd name="connsiteX1" fmla="*/ 201169 w 855891"/>
              <a:gd name="connsiteY1" fmla="*/ 43543 h 2139557"/>
              <a:gd name="connsiteX2" fmla="*/ 855891 w 855891"/>
              <a:gd name="connsiteY2" fmla="*/ 1510907 h 2139557"/>
              <a:gd name="connsiteX3" fmla="*/ 841287 w 855891"/>
              <a:gd name="connsiteY3" fmla="*/ 2139557 h 2139557"/>
              <a:gd name="connsiteX4" fmla="*/ 0 w 855891"/>
              <a:gd name="connsiteY4" fmla="*/ 0 h 2139557"/>
              <a:gd name="connsiteX0" fmla="*/ 0 w 855891"/>
              <a:gd name="connsiteY0" fmla="*/ 0 h 2085128"/>
              <a:gd name="connsiteX1" fmla="*/ 201169 w 855891"/>
              <a:gd name="connsiteY1" fmla="*/ 43543 h 2085128"/>
              <a:gd name="connsiteX2" fmla="*/ 855891 w 855891"/>
              <a:gd name="connsiteY2" fmla="*/ 1510907 h 2085128"/>
              <a:gd name="connsiteX3" fmla="*/ 851489 w 855891"/>
              <a:gd name="connsiteY3" fmla="*/ 2085128 h 2085128"/>
              <a:gd name="connsiteX4" fmla="*/ 0 w 855891"/>
              <a:gd name="connsiteY4" fmla="*/ 0 h 2085128"/>
              <a:gd name="connsiteX0" fmla="*/ 0 w 866093"/>
              <a:gd name="connsiteY0" fmla="*/ 0 h 2052471"/>
              <a:gd name="connsiteX1" fmla="*/ 211371 w 866093"/>
              <a:gd name="connsiteY1" fmla="*/ 10886 h 2052471"/>
              <a:gd name="connsiteX2" fmla="*/ 866093 w 866093"/>
              <a:gd name="connsiteY2" fmla="*/ 1478250 h 2052471"/>
              <a:gd name="connsiteX3" fmla="*/ 861691 w 866093"/>
              <a:gd name="connsiteY3" fmla="*/ 2052471 h 2052471"/>
              <a:gd name="connsiteX4" fmla="*/ 0 w 866093"/>
              <a:gd name="connsiteY4" fmla="*/ 0 h 2052471"/>
              <a:gd name="connsiteX0" fmla="*/ 0 w 825285"/>
              <a:gd name="connsiteY0" fmla="*/ 0 h 2063357"/>
              <a:gd name="connsiteX1" fmla="*/ 170563 w 825285"/>
              <a:gd name="connsiteY1" fmla="*/ 21772 h 2063357"/>
              <a:gd name="connsiteX2" fmla="*/ 825285 w 825285"/>
              <a:gd name="connsiteY2" fmla="*/ 1489136 h 2063357"/>
              <a:gd name="connsiteX3" fmla="*/ 820883 w 825285"/>
              <a:gd name="connsiteY3" fmla="*/ 2063357 h 2063357"/>
              <a:gd name="connsiteX4" fmla="*/ 0 w 825285"/>
              <a:gd name="connsiteY4" fmla="*/ 0 h 2063357"/>
              <a:gd name="connsiteX0" fmla="*/ 0 w 825285"/>
              <a:gd name="connsiteY0" fmla="*/ 326571 h 2041585"/>
              <a:gd name="connsiteX1" fmla="*/ 170563 w 825285"/>
              <a:gd name="connsiteY1" fmla="*/ 0 h 2041585"/>
              <a:gd name="connsiteX2" fmla="*/ 825285 w 825285"/>
              <a:gd name="connsiteY2" fmla="*/ 1467364 h 2041585"/>
              <a:gd name="connsiteX3" fmla="*/ 820883 w 825285"/>
              <a:gd name="connsiteY3" fmla="*/ 2041585 h 2041585"/>
              <a:gd name="connsiteX4" fmla="*/ 0 w 825285"/>
              <a:gd name="connsiteY4" fmla="*/ 326571 h 2041585"/>
              <a:gd name="connsiteX0" fmla="*/ 0 w 825285"/>
              <a:gd name="connsiteY0" fmla="*/ 0 h 1715014"/>
              <a:gd name="connsiteX1" fmla="*/ 211371 w 825285"/>
              <a:gd name="connsiteY1" fmla="*/ 1 h 1715014"/>
              <a:gd name="connsiteX2" fmla="*/ 825285 w 825285"/>
              <a:gd name="connsiteY2" fmla="*/ 1140793 h 1715014"/>
              <a:gd name="connsiteX3" fmla="*/ 820883 w 825285"/>
              <a:gd name="connsiteY3" fmla="*/ 1715014 h 1715014"/>
              <a:gd name="connsiteX4" fmla="*/ 0 w 825285"/>
              <a:gd name="connsiteY4" fmla="*/ 0 h 1715014"/>
              <a:gd name="connsiteX0" fmla="*/ 0 w 825285"/>
              <a:gd name="connsiteY0" fmla="*/ 43542 h 1758556"/>
              <a:gd name="connsiteX1" fmla="*/ 211371 w 825285"/>
              <a:gd name="connsiteY1" fmla="*/ 0 h 1758556"/>
              <a:gd name="connsiteX2" fmla="*/ 825285 w 825285"/>
              <a:gd name="connsiteY2" fmla="*/ 1184335 h 1758556"/>
              <a:gd name="connsiteX3" fmla="*/ 820883 w 825285"/>
              <a:gd name="connsiteY3" fmla="*/ 1758556 h 1758556"/>
              <a:gd name="connsiteX4" fmla="*/ 0 w 825285"/>
              <a:gd name="connsiteY4" fmla="*/ 43542 h 1758556"/>
              <a:gd name="connsiteX0" fmla="*/ 0 w 978316"/>
              <a:gd name="connsiteY0" fmla="*/ 32657 h 1758556"/>
              <a:gd name="connsiteX1" fmla="*/ 364402 w 978316"/>
              <a:gd name="connsiteY1" fmla="*/ 0 h 1758556"/>
              <a:gd name="connsiteX2" fmla="*/ 978316 w 978316"/>
              <a:gd name="connsiteY2" fmla="*/ 1184335 h 1758556"/>
              <a:gd name="connsiteX3" fmla="*/ 973914 w 978316"/>
              <a:gd name="connsiteY3" fmla="*/ 1758556 h 1758556"/>
              <a:gd name="connsiteX4" fmla="*/ 0 w 978316"/>
              <a:gd name="connsiteY4" fmla="*/ 32657 h 1758556"/>
              <a:gd name="connsiteX0" fmla="*/ 0 w 1008922"/>
              <a:gd name="connsiteY0" fmla="*/ 32657 h 1758556"/>
              <a:gd name="connsiteX1" fmla="*/ 395008 w 1008922"/>
              <a:gd name="connsiteY1" fmla="*/ 0 h 1758556"/>
              <a:gd name="connsiteX2" fmla="*/ 1008922 w 1008922"/>
              <a:gd name="connsiteY2" fmla="*/ 1184335 h 1758556"/>
              <a:gd name="connsiteX3" fmla="*/ 1004520 w 1008922"/>
              <a:gd name="connsiteY3" fmla="*/ 1758556 h 1758556"/>
              <a:gd name="connsiteX4" fmla="*/ 0 w 1008922"/>
              <a:gd name="connsiteY4" fmla="*/ 32657 h 1758556"/>
              <a:gd name="connsiteX0" fmla="*/ 0 w 1008922"/>
              <a:gd name="connsiteY0" fmla="*/ 21771 h 1747670"/>
              <a:gd name="connsiteX1" fmla="*/ 150159 w 1008922"/>
              <a:gd name="connsiteY1" fmla="*/ 0 h 1747670"/>
              <a:gd name="connsiteX2" fmla="*/ 1008922 w 1008922"/>
              <a:gd name="connsiteY2" fmla="*/ 1173449 h 1747670"/>
              <a:gd name="connsiteX3" fmla="*/ 1004520 w 1008922"/>
              <a:gd name="connsiteY3" fmla="*/ 1747670 h 1747670"/>
              <a:gd name="connsiteX4" fmla="*/ 0 w 1008922"/>
              <a:gd name="connsiteY4" fmla="*/ 21771 h 1747670"/>
              <a:gd name="connsiteX0" fmla="*/ 0 w 1019124"/>
              <a:gd name="connsiteY0" fmla="*/ 0 h 1780327"/>
              <a:gd name="connsiteX1" fmla="*/ 160361 w 1019124"/>
              <a:gd name="connsiteY1" fmla="*/ 32657 h 1780327"/>
              <a:gd name="connsiteX2" fmla="*/ 1019124 w 1019124"/>
              <a:gd name="connsiteY2" fmla="*/ 1206106 h 1780327"/>
              <a:gd name="connsiteX3" fmla="*/ 1014722 w 1019124"/>
              <a:gd name="connsiteY3" fmla="*/ 1780327 h 1780327"/>
              <a:gd name="connsiteX4" fmla="*/ 0 w 1019124"/>
              <a:gd name="connsiteY4" fmla="*/ 0 h 17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24" h="1780327">
                <a:moveTo>
                  <a:pt x="0" y="0"/>
                </a:moveTo>
                <a:cubicBezTo>
                  <a:pt x="77258" y="0"/>
                  <a:pt x="48813" y="112667"/>
                  <a:pt x="160361" y="32657"/>
                </a:cubicBezTo>
                <a:lnTo>
                  <a:pt x="1019124" y="1206106"/>
                </a:lnTo>
                <a:cubicBezTo>
                  <a:pt x="1017657" y="1397513"/>
                  <a:pt x="1016189" y="1588920"/>
                  <a:pt x="1014722" y="178032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A647714-AD5E-4CE2-81E0-6913D1EFA359}"/>
              </a:ext>
            </a:extLst>
          </p:cNvPr>
          <p:cNvSpPr/>
          <p:nvPr/>
        </p:nvSpPr>
        <p:spPr>
          <a:xfrm>
            <a:off x="2910263" y="1455107"/>
            <a:ext cx="8922327" cy="1105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just">
              <a:lnSpc>
                <a:spcPct val="95000"/>
              </a:lnSpc>
              <a:spcAft>
                <a:spcPts val="883"/>
              </a:spcAft>
              <a:buClr>
                <a:srgbClr val="336699"/>
              </a:buClr>
              <a:defRPr/>
            </a:pPr>
            <a:endParaRPr lang="en-IN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95000"/>
              </a:lnSpc>
              <a:spcAft>
                <a:spcPts val="883"/>
              </a:spcAft>
              <a:buClr>
                <a:srgbClr val="336699"/>
              </a:buClr>
              <a:defRPr/>
            </a:pPr>
            <a:r>
              <a:rPr lang="en-I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Increase</a:t>
            </a: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share of Natural Gas in India’s Energy basket </a:t>
            </a:r>
            <a:endParaRPr lang="en-US" sz="2800" dirty="0"/>
          </a:p>
          <a:p>
            <a:pPr algn="just">
              <a:lnSpc>
                <a:spcPct val="95000"/>
              </a:lnSpc>
              <a:spcAft>
                <a:spcPts val="883"/>
              </a:spcAft>
              <a:buClr>
                <a:srgbClr val="336699"/>
              </a:buClr>
              <a:defRPr/>
            </a:pPr>
            <a:endParaRPr lang="en-I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8CFA9A0D-6D8F-4F16-A88B-E55FC3C209F6}"/>
              </a:ext>
            </a:extLst>
          </p:cNvPr>
          <p:cNvSpPr/>
          <p:nvPr/>
        </p:nvSpPr>
        <p:spPr>
          <a:xfrm>
            <a:off x="2910263" y="2745660"/>
            <a:ext cx="8922327" cy="1043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just"/>
            <a:r>
              <a:rPr lang="en-I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</a:t>
            </a: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infrastructure to support higher consumption of Natural Gas in India	</a:t>
            </a:r>
            <a:endParaRPr lang="en-US" sz="2800" dirty="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6A6F1CCE-BCEF-4468-8069-052F725259A8}"/>
              </a:ext>
            </a:extLst>
          </p:cNvPr>
          <p:cNvSpPr/>
          <p:nvPr/>
        </p:nvSpPr>
        <p:spPr>
          <a:xfrm>
            <a:off x="2910263" y="4036212"/>
            <a:ext cx="8922327" cy="1043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 anchorCtr="0"/>
          <a:lstStyle/>
          <a:p>
            <a:pPr algn="just">
              <a:lnSpc>
                <a:spcPct val="95000"/>
              </a:lnSpc>
              <a:spcAft>
                <a:spcPts val="883"/>
              </a:spcAft>
              <a:buClr>
                <a:srgbClr val="336699"/>
              </a:buClr>
              <a:defRPr/>
            </a:pPr>
            <a:r>
              <a:rPr lang="en-I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Establish</a:t>
            </a: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transparent and vibrant Natural Gas market in India </a:t>
            </a:r>
          </a:p>
        </p:txBody>
      </p:sp>
      <p:sp>
        <p:nvSpPr>
          <p:cNvPr id="25" name="Rounded Rectangle 22">
            <a:extLst>
              <a:ext uri="{FF2B5EF4-FFF2-40B4-BE49-F238E27FC236}">
                <a16:creationId xmlns:a16="http://schemas.microsoft.com/office/drawing/2014/main" id="{D9A92681-048A-4F68-BCFC-75EF4CBB4EB0}"/>
              </a:ext>
            </a:extLst>
          </p:cNvPr>
          <p:cNvSpPr/>
          <p:nvPr/>
        </p:nvSpPr>
        <p:spPr>
          <a:xfrm>
            <a:off x="2910263" y="5326764"/>
            <a:ext cx="8922327" cy="9163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>
              <a:lnSpc>
                <a:spcPct val="95000"/>
              </a:lnSpc>
              <a:spcAft>
                <a:spcPts val="883"/>
              </a:spcAft>
              <a:buClr>
                <a:srgbClr val="336699"/>
              </a:buClr>
              <a:defRPr/>
            </a:pPr>
            <a:r>
              <a:rPr lang="en-I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Balance </a:t>
            </a: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interests of Consumers, Transporters and Producers of Natural Gas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13" name="Flowchart: Process 12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PNGRB – Current Focus</a:t>
            </a:r>
          </a:p>
        </p:txBody>
      </p:sp>
    </p:spTree>
    <p:extLst>
      <p:ext uri="{BB962C8B-B14F-4D97-AF65-F5344CB8AC3E}">
        <p14:creationId xmlns:p14="http://schemas.microsoft.com/office/powerpoint/2010/main" val="384566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3547520"/>
              </p:ext>
            </p:extLst>
          </p:nvPr>
        </p:nvGraphicFramePr>
        <p:xfrm>
          <a:off x="1156789" y="1308703"/>
          <a:ext cx="90844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6" name="Flowchart: Process 5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02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9D885-5B18-4D59-B1F8-7519E123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415189"/>
            <a:ext cx="11125200" cy="5306290"/>
          </a:xfrm>
        </p:spPr>
        <p:txBody>
          <a:bodyPr>
            <a:normAutofit lnSpcReduction="10000"/>
          </a:bodyPr>
          <a:lstStyle/>
          <a:p>
            <a:pPr marL="623888" indent="-444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Financial Closure</a:t>
            </a:r>
          </a:p>
          <a:p>
            <a:pPr marL="623888" indent="-444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Build pipelines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from the gas supply source to the GA</a:t>
            </a:r>
          </a:p>
          <a:p>
            <a:pPr marL="623888" indent="-444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Lay pipelines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for the domestic customers</a:t>
            </a:r>
          </a:p>
          <a:p>
            <a:pPr marL="623888" indent="-444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Build CNG stations </a:t>
            </a:r>
          </a:p>
          <a:p>
            <a:pPr marL="623888" indent="-444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Exclusive right in the GA to supply:</a:t>
            </a:r>
          </a:p>
          <a:p>
            <a:pPr marL="1081065" lvl="1" indent="-444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PNG to domestic customers</a:t>
            </a:r>
          </a:p>
          <a:p>
            <a:pPr marL="1081065" lvl="1" indent="-444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CNG to vehicles</a:t>
            </a:r>
          </a:p>
          <a:p>
            <a:pPr marL="623888" indent="-444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</a:pPr>
            <a:endParaRPr lang="en-US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E74CEA-B970-4D85-9853-3775A071D45E}"/>
              </a:ext>
            </a:extLst>
          </p:cNvPr>
          <p:cNvSpPr txBox="1">
            <a:spLocks/>
          </p:cNvSpPr>
          <p:nvPr/>
        </p:nvSpPr>
        <p:spPr>
          <a:xfrm>
            <a:off x="0" y="273526"/>
            <a:ext cx="11239500" cy="7523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20707" algn="l"/>
            <a:r>
              <a:rPr lang="en-IN" sz="3500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CGD Network - Business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1547-C2D8-4C48-BB45-B0E2C8963A25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Flowchart: Process 4"/>
          <p:cNvSpPr/>
          <p:nvPr/>
        </p:nvSpPr>
        <p:spPr>
          <a:xfrm>
            <a:off x="11239500" y="0"/>
            <a:ext cx="952500" cy="102591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87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8625</TotalTime>
  <Words>1650</Words>
  <Application>Microsoft Office PowerPoint</Application>
  <PresentationFormat>Widescreen</PresentationFormat>
  <Paragraphs>383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Constantia</vt:lpstr>
      <vt:lpstr>EYInterstate Light</vt:lpstr>
      <vt:lpstr>Wingdings</vt:lpstr>
      <vt:lpstr>Wingdings 3</vt:lpstr>
      <vt:lpstr>Office Theme</vt:lpstr>
      <vt:lpstr>PETROLEUM AND NATURAL GAS REGULATORY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Tariqahemad;Tariqahemad Sindhi;Tariqahemad Sindhi (Assistant Consultant);tariqahemad@pngrb.gov.in</dc:creator>
  <cp:lastModifiedBy>NIGAR</cp:lastModifiedBy>
  <cp:revision>498</cp:revision>
  <cp:lastPrinted>2018-11-20T09:06:04Z</cp:lastPrinted>
  <dcterms:created xsi:type="dcterms:W3CDTF">2018-11-05T16:53:37Z</dcterms:created>
  <dcterms:modified xsi:type="dcterms:W3CDTF">2021-11-25T12:23:17Z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₹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2019-01-10T04:37:48Z</vt:filetime>
  </property>
</Properties>
</file>